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6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7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分化轮动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洗盘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2026 .1.8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《好股研选》活动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45" y="800735"/>
            <a:ext cx="9344660" cy="52565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415" t="2699" r="2018" b="3827"/>
          <a:stretch>
            <a:fillRect/>
          </a:stretch>
        </p:blipFill>
        <p:spPr>
          <a:xfrm>
            <a:off x="6328410" y="1439545"/>
            <a:ext cx="5449570" cy="4215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4"/>
          <a:srcRect l="1970" t="2604" r="1894" b="2946"/>
          <a:stretch>
            <a:fillRect/>
          </a:stretch>
        </p:blipFill>
        <p:spPr>
          <a:xfrm>
            <a:off x="1021715" y="1189355"/>
            <a:ext cx="4810760" cy="4735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103" t="3978" r="1754" b="5388"/>
          <a:stretch>
            <a:fillRect/>
          </a:stretch>
        </p:blipFill>
        <p:spPr>
          <a:xfrm>
            <a:off x="1594485" y="1198880"/>
            <a:ext cx="9610725" cy="4959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997" t="3047" r="3464" b="3353"/>
          <a:stretch>
            <a:fillRect/>
          </a:stretch>
        </p:blipFill>
        <p:spPr>
          <a:xfrm>
            <a:off x="819150" y="1468755"/>
            <a:ext cx="6423025" cy="43192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495" t="2636" r="18427" b="1996"/>
          <a:stretch>
            <a:fillRect/>
          </a:stretch>
        </p:blipFill>
        <p:spPr>
          <a:xfrm>
            <a:off x="7430135" y="1374775"/>
            <a:ext cx="3932555" cy="46424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823595" y="4888230"/>
            <a:ext cx="6621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流入：半导体材料、可控核聚变、新能源（光伏）</a:t>
            </a:r>
            <a:endParaRPr lang="zh-CN" altLang="en-US"/>
          </a:p>
          <a:p>
            <a:r>
              <a:rPr lang="zh-CN" altLang="en-US"/>
              <a:t>流出：</a:t>
            </a:r>
            <a:r>
              <a:rPr lang="zh-CN"/>
              <a:t>保险、证券、银行、餐饮食品酒店、有色化工</a:t>
            </a:r>
            <a:endParaRPr lang="zh-CN"/>
          </a:p>
        </p:txBody>
      </p:sp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l="2152" t="4444" r="31691" b="20510"/>
          <a:stretch>
            <a:fillRect/>
          </a:stretch>
        </p:blipFill>
        <p:spPr>
          <a:xfrm>
            <a:off x="932180" y="1310640"/>
            <a:ext cx="6120130" cy="30562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2"/>
          <a:srcRect l="2500" t="5100" r="3160" b="3855"/>
          <a:stretch>
            <a:fillRect/>
          </a:stretch>
        </p:blipFill>
        <p:spPr>
          <a:xfrm>
            <a:off x="6515100" y="2914015"/>
            <a:ext cx="4932045" cy="25495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《好股研选》逻辑分析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801" t="2053" r="2339" b="2227"/>
          <a:stretch>
            <a:fillRect/>
          </a:stretch>
        </p:blipFill>
        <p:spPr>
          <a:xfrm>
            <a:off x="1582420" y="915035"/>
            <a:ext cx="4102100" cy="514858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265" t="2177" r="1500" b="2345"/>
          <a:stretch>
            <a:fillRect/>
          </a:stretch>
        </p:blipFill>
        <p:spPr>
          <a:xfrm>
            <a:off x="6477000" y="915035"/>
            <a:ext cx="4658995" cy="52247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659</Words>
  <Application>WPS 演示</Application>
  <PresentationFormat>宽屏</PresentationFormat>
  <Paragraphs>56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2919</cp:revision>
  <dcterms:created xsi:type="dcterms:W3CDTF">2019-06-19T02:08:00Z</dcterms:created>
  <dcterms:modified xsi:type="dcterms:W3CDTF">2026-01-08T02:14:22Z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