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8" r:id="rId13"/>
    <p:sldId id="37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2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放量突破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4100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310" t="1598" r="3998" b="1345"/>
          <a:stretch>
            <a:fillRect/>
          </a:stretch>
        </p:blipFill>
        <p:spPr>
          <a:xfrm>
            <a:off x="677545" y="924560"/>
            <a:ext cx="2649855" cy="5130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445" t="3694" r="2236" b="3463"/>
          <a:stretch>
            <a:fillRect/>
          </a:stretch>
        </p:blipFill>
        <p:spPr>
          <a:xfrm>
            <a:off x="3677920" y="988695"/>
            <a:ext cx="7874635" cy="4989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360" t="2645" r="1082" b="3739"/>
          <a:stretch>
            <a:fillRect/>
          </a:stretch>
        </p:blipFill>
        <p:spPr>
          <a:xfrm>
            <a:off x="508000" y="1499870"/>
            <a:ext cx="6469380" cy="440436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711" t="2936" r="1975" b="2146"/>
          <a:stretch>
            <a:fillRect/>
          </a:stretch>
        </p:blipFill>
        <p:spPr>
          <a:xfrm>
            <a:off x="7429500" y="1499870"/>
            <a:ext cx="3706495" cy="4555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23595" y="4888230"/>
            <a:ext cx="6621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流入：军工</a:t>
            </a:r>
            <a:r>
              <a:rPr lang="en-US" altLang="zh-CN"/>
              <a:t>/</a:t>
            </a:r>
            <a:r>
              <a:rPr lang="zh-CN" altLang="en-US"/>
              <a:t>航天、有色、</a:t>
            </a:r>
            <a:r>
              <a:rPr lang="en-US" altLang="zh-CN"/>
              <a:t>AI</a:t>
            </a:r>
            <a:r>
              <a:rPr lang="zh-CN" altLang="en-US"/>
              <a:t>应用、信创</a:t>
            </a:r>
            <a:endParaRPr lang="zh-CN" altLang="en-US"/>
          </a:p>
          <a:p>
            <a:r>
              <a:rPr lang="zh-CN" altLang="en-US"/>
              <a:t>流出：</a:t>
            </a:r>
            <a:r>
              <a:rPr lang="zh-CN"/>
              <a:t>半导体、保险银行</a:t>
            </a:r>
            <a:endParaRPr lang="zh-CN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2362" t="3328" r="2546" b="4840"/>
          <a:stretch>
            <a:fillRect/>
          </a:stretch>
        </p:blipFill>
        <p:spPr>
          <a:xfrm>
            <a:off x="724535" y="1103630"/>
            <a:ext cx="6544945" cy="3084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/>
          <p:nvPr/>
        </p:nvPicPr>
        <p:blipFill>
          <a:blip r:embed="rId2"/>
          <a:srcRect l="1958" t="3820" r="3883" b="3176"/>
          <a:stretch>
            <a:fillRect/>
          </a:stretch>
        </p:blipFill>
        <p:spPr>
          <a:xfrm>
            <a:off x="6703060" y="2270125"/>
            <a:ext cx="4584700" cy="3263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800735"/>
            <a:ext cx="9344660" cy="5256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WPS 演示</Application>
  <PresentationFormat>宽屏</PresentationFormat>
  <Paragraphs>54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2920</cp:revision>
  <dcterms:created xsi:type="dcterms:W3CDTF">2019-06-19T02:08:00Z</dcterms:created>
  <dcterms:modified xsi:type="dcterms:W3CDTF">2026-01-09T02:12:29Z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