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9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9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波动洗盘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2026 .1.13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《好股研选》彩蛋活动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919480"/>
            <a:ext cx="9239885" cy="5197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15" t="2699" r="2018" b="3827"/>
          <a:stretch>
            <a:fillRect/>
          </a:stretch>
        </p:blipFill>
        <p:spPr>
          <a:xfrm>
            <a:off x="6328410" y="1439545"/>
            <a:ext cx="5449570" cy="4215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rcRect l="1970" t="2604" r="1894" b="2946"/>
          <a:stretch>
            <a:fillRect/>
          </a:stretch>
        </p:blipFill>
        <p:spPr>
          <a:xfrm>
            <a:off x="1021715" y="1189355"/>
            <a:ext cx="4810760" cy="4735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140"/>
          <a:stretch>
            <a:fillRect/>
          </a:stretch>
        </p:blipFill>
        <p:spPr>
          <a:xfrm>
            <a:off x="499110" y="1871345"/>
            <a:ext cx="3578225" cy="31146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50" y="1425575"/>
            <a:ext cx="7521575" cy="4177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5" y="1571625"/>
            <a:ext cx="6036945" cy="4284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385" y="1374775"/>
            <a:ext cx="4852035" cy="45904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24230" y="4652645"/>
            <a:ext cx="5375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流入：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(AI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传媒、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医疗、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教育）、保险银行、有色黄金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流出：军工、半导体、电气设备、消费电子、通信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039" r="32790" b="2816"/>
          <a:stretch>
            <a:fillRect/>
          </a:stretch>
        </p:blipFill>
        <p:spPr>
          <a:xfrm>
            <a:off x="913130" y="1114425"/>
            <a:ext cx="5704205" cy="32429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654" b="1779"/>
          <a:stretch>
            <a:fillRect/>
          </a:stretch>
        </p:blipFill>
        <p:spPr>
          <a:xfrm>
            <a:off x="6200140" y="2784475"/>
            <a:ext cx="5497830" cy="29095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《好股研选》最新内参逻辑分析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" y="933450"/>
            <a:ext cx="5597525" cy="5245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6739255" y="933450"/>
            <a:ext cx="4944110" cy="2352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685" y="3610610"/>
            <a:ext cx="5175250" cy="2568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WPS 演示</Application>
  <PresentationFormat>宽屏</PresentationFormat>
  <Paragraphs>56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Roboto</vt:lpstr>
      <vt:lpstr>思源黑体 CN Medium</vt:lpstr>
      <vt:lpstr>思源黑体 CN Normal</vt:lpstr>
      <vt:lpstr>思源黑体 Normal</vt:lpstr>
      <vt:lpstr>汉仪旗黑-55简</vt:lpstr>
      <vt:lpstr>阿里巴巴普惠体 Light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2926</cp:revision>
  <dcterms:created xsi:type="dcterms:W3CDTF">2019-06-19T02:08:00Z</dcterms:created>
  <dcterms:modified xsi:type="dcterms:W3CDTF">2026-01-13T02:20:36Z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