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19" r:id="rId13"/>
    <p:sldId id="261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3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7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8.png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修复力度尚可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2026 .1.14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《好股研选》彩蛋活动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919480"/>
            <a:ext cx="9239885" cy="5197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415" t="2699" r="2018" b="3827"/>
          <a:stretch>
            <a:fillRect/>
          </a:stretch>
        </p:blipFill>
        <p:spPr>
          <a:xfrm>
            <a:off x="6328410" y="1439545"/>
            <a:ext cx="5449570" cy="42157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4"/>
          <a:srcRect l="1970" t="2604" r="1894" b="2946"/>
          <a:stretch>
            <a:fillRect/>
          </a:stretch>
        </p:blipFill>
        <p:spPr>
          <a:xfrm>
            <a:off x="1021715" y="1189355"/>
            <a:ext cx="4810760" cy="47351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春节躁动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待金叉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1605280"/>
            <a:ext cx="3629025" cy="34766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340" y="1454150"/>
            <a:ext cx="7380605" cy="41090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05" y="1546225"/>
            <a:ext cx="6179185" cy="41700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0" y="1637665"/>
            <a:ext cx="4215765" cy="45573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r="25948" b="1607"/>
          <a:stretch>
            <a:fillRect/>
          </a:stretch>
        </p:blipFill>
        <p:spPr>
          <a:xfrm>
            <a:off x="783590" y="841375"/>
            <a:ext cx="6029325" cy="2997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2127" r="2457" b="996"/>
          <a:stretch>
            <a:fillRect/>
          </a:stretch>
        </p:blipFill>
        <p:spPr>
          <a:xfrm>
            <a:off x="5911215" y="2810510"/>
            <a:ext cx="5498465" cy="29044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《好股研选》最新内参逻辑分析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0" y="1174115"/>
            <a:ext cx="6777355" cy="43821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18591"/>
          <a:stretch>
            <a:fillRect/>
          </a:stretch>
        </p:blipFill>
        <p:spPr>
          <a:xfrm>
            <a:off x="7394575" y="1498600"/>
            <a:ext cx="4462780" cy="41808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614</Words>
  <Application>WPS 演示</Application>
  <PresentationFormat>宽屏</PresentationFormat>
  <Paragraphs>53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2927</cp:revision>
  <dcterms:created xsi:type="dcterms:W3CDTF">2019-06-19T02:08:00Z</dcterms:created>
  <dcterms:modified xsi:type="dcterms:W3CDTF">2026-01-14T02:22:15Z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C39AAD0121F64B90A619D96799ECD20C_13</vt:lpwstr>
  </property>
</Properties>
</file>