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18" r:id="rId13"/>
    <p:sldId id="372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121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6.png"/><Relationship Id="rId1" Type="http://schemas.openxmlformats.org/officeDocument/2006/relationships/tags" Target="../tags/tag1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25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短期降温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保持耐心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2026 .1.15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415" t="2699" r="2018" b="3827"/>
          <a:stretch>
            <a:fillRect/>
          </a:stretch>
        </p:blipFill>
        <p:spPr>
          <a:xfrm>
            <a:off x="6328410" y="1439545"/>
            <a:ext cx="5449570" cy="42157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4"/>
          <a:srcRect l="1970" t="2604" r="1894" b="2946"/>
          <a:stretch>
            <a:fillRect/>
          </a:stretch>
        </p:blipFill>
        <p:spPr>
          <a:xfrm>
            <a:off x="1021715" y="1189355"/>
            <a:ext cx="4810760" cy="47351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待金叉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771" t="1146" r="2314" b="1146"/>
          <a:stretch>
            <a:fillRect/>
          </a:stretch>
        </p:blipFill>
        <p:spPr>
          <a:xfrm>
            <a:off x="534670" y="1718945"/>
            <a:ext cx="3622675" cy="35915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750" y="1471930"/>
            <a:ext cx="7578725" cy="42094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r="26496"/>
          <a:stretch>
            <a:fillRect/>
          </a:stretch>
        </p:blipFill>
        <p:spPr>
          <a:xfrm>
            <a:off x="7259320" y="1374775"/>
            <a:ext cx="3860165" cy="46170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1164"/>
          <a:stretch>
            <a:fillRect/>
          </a:stretch>
        </p:blipFill>
        <p:spPr>
          <a:xfrm>
            <a:off x="1141730" y="1404620"/>
            <a:ext cx="5611495" cy="44716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786" t="1528" r="26372"/>
          <a:stretch>
            <a:fillRect/>
          </a:stretch>
        </p:blipFill>
        <p:spPr>
          <a:xfrm>
            <a:off x="1042670" y="1204595"/>
            <a:ext cx="5687060" cy="29051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210" y="3028315"/>
            <a:ext cx="4731385" cy="25914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《好股研选》彩蛋活动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770" y="846455"/>
            <a:ext cx="9622790" cy="5413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585</Words>
  <Application>WPS 演示</Application>
  <PresentationFormat>宽屏</PresentationFormat>
  <Paragraphs>51</Paragraphs>
  <Slides>10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2929</cp:revision>
  <dcterms:created xsi:type="dcterms:W3CDTF">2019-06-19T02:08:00Z</dcterms:created>
  <dcterms:modified xsi:type="dcterms:W3CDTF">2026-01-15T02:05:47Z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