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静待金叉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2026 .1.16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《好股研选》彩蛋活动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792480"/>
            <a:ext cx="9705975" cy="5460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915" y="1101090"/>
            <a:ext cx="5187315" cy="4912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5" y="1838325"/>
            <a:ext cx="3638550" cy="3181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50" y="1638935"/>
            <a:ext cx="7536815" cy="4030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518920"/>
            <a:ext cx="6473190" cy="43287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560" y="1518920"/>
            <a:ext cx="4443095" cy="442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26463" b="1361"/>
          <a:stretch>
            <a:fillRect/>
          </a:stretch>
        </p:blipFill>
        <p:spPr>
          <a:xfrm>
            <a:off x="779145" y="1174750"/>
            <a:ext cx="5801995" cy="2900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2233" r="930"/>
          <a:stretch>
            <a:fillRect/>
          </a:stretch>
        </p:blipFill>
        <p:spPr>
          <a:xfrm>
            <a:off x="5972810" y="2848610"/>
            <a:ext cx="5417185" cy="2863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" y="852805"/>
            <a:ext cx="7800975" cy="5153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155" y="2637155"/>
            <a:ext cx="5547995" cy="1752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WPS 演示</Application>
  <PresentationFormat>宽屏</PresentationFormat>
  <Paragraphs>53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2933</cp:revision>
  <dcterms:created xsi:type="dcterms:W3CDTF">2019-06-19T02:08:00Z</dcterms:created>
  <dcterms:modified xsi:type="dcterms:W3CDTF">2026-01-16T02:23:17Z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