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20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5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0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notesSlide" Target="../notesSlides/notesSlide9.xml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3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4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稳中向好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反弹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2026 .1.19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95" y="1261110"/>
            <a:ext cx="364807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395" y="2199640"/>
            <a:ext cx="3571875" cy="628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395" y="3260725"/>
            <a:ext cx="3467100" cy="542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395" y="4236085"/>
            <a:ext cx="3952875" cy="819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1261110"/>
            <a:ext cx="4429125" cy="2438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3883660"/>
            <a:ext cx="4219575" cy="11715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《好股研选》彩蛋活动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792480"/>
            <a:ext cx="9705975" cy="5460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915" y="1101090"/>
            <a:ext cx="5187315" cy="4912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0" y="1638935"/>
            <a:ext cx="3667125" cy="3609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1005840"/>
            <a:ext cx="5052695" cy="4846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25" y="1518920"/>
            <a:ext cx="6357620" cy="4284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190" y="1308100"/>
            <a:ext cx="4011295" cy="48926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25721"/>
          <a:stretch>
            <a:fillRect/>
          </a:stretch>
        </p:blipFill>
        <p:spPr>
          <a:xfrm>
            <a:off x="694055" y="963930"/>
            <a:ext cx="6735445" cy="3457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95" y="2729865"/>
            <a:ext cx="5667375" cy="2981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799590" y="50076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新型电力化系统</a:t>
            </a:r>
            <a:endParaRPr lang="zh-CN" altLang="en-US"/>
          </a:p>
          <a:p>
            <a:r>
              <a:rPr lang="zh-CN" altLang="en-US"/>
              <a:t>半导体、机器人、</a:t>
            </a:r>
            <a:r>
              <a:rPr lang="en-US" altLang="zh-CN"/>
              <a:t>AI</a:t>
            </a:r>
            <a:r>
              <a:rPr lang="zh-CN" altLang="en-US"/>
              <a:t>应用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012825"/>
            <a:ext cx="6344285" cy="4883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5" y="946150"/>
            <a:ext cx="4312285" cy="5171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WPS 演示</Application>
  <PresentationFormat>宽屏</PresentationFormat>
  <Paragraphs>58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2935</cp:revision>
  <dcterms:created xsi:type="dcterms:W3CDTF">2019-06-19T02:08:00Z</dcterms:created>
  <dcterms:modified xsi:type="dcterms:W3CDTF">2026-01-19T02:21:43Z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