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03" r:id="rId7"/>
    <p:sldId id="2609" r:id="rId8"/>
    <p:sldId id="2523" r:id="rId9"/>
    <p:sldId id="2585" r:id="rId10"/>
    <p:sldId id="2621" r:id="rId11"/>
    <p:sldId id="2164" r:id="rId12"/>
    <p:sldId id="2236" r:id="rId13"/>
    <p:sldId id="2619" r:id="rId14"/>
    <p:sldId id="2618" r:id="rId15"/>
    <p:sldId id="372" r:id="rId16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2" userDrawn="1">
          <p15:clr>
            <a:srgbClr val="A4A3A4"/>
          </p15:clr>
        </p15:guide>
        <p15:guide id="2" pos="346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2"/>
        <p:guide pos="346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24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30.png"/><Relationship Id="rId1" Type="http://schemas.openxmlformats.org/officeDocument/2006/relationships/tags" Target="../tags/tag120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31.png"/><Relationship Id="rId1" Type="http://schemas.openxmlformats.org/officeDocument/2006/relationships/tags" Target="../tags/tag1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tags" Target="../tags/tag105.xml"/><Relationship Id="rId2" Type="http://schemas.openxmlformats.org/officeDocument/2006/relationships/image" Target="../media/image12.png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9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108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tags" Target="../tags/tag110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5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保持耐心</a:t>
            </a:r>
            <a:endParaRPr lang="zh-CN" sz="3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36239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2026 .1.20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30" y="967105"/>
            <a:ext cx="5005070" cy="49244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30" y="882650"/>
            <a:ext cx="4873625" cy="263334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905" y="3672205"/>
            <a:ext cx="4679950" cy="25304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809625"/>
            <a:ext cx="9549765" cy="53721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915" y="1101090"/>
            <a:ext cx="5187315" cy="491236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7712710" y="3244850"/>
            <a:ext cx="18630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周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l="1194" r="455"/>
          <a:stretch>
            <a:fillRect/>
          </a:stretch>
        </p:blipFill>
        <p:spPr>
          <a:xfrm>
            <a:off x="963295" y="1174750"/>
            <a:ext cx="5073650" cy="47650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2535555" y="2720975"/>
            <a:ext cx="19291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春节躁动</a:t>
            </a:r>
            <a:endParaRPr lang="zh-CN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待金叉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190" y="1207770"/>
            <a:ext cx="6925945" cy="45872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655" y="883285"/>
            <a:ext cx="2680335" cy="523621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6165" y="1372870"/>
            <a:ext cx="4192905" cy="45421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" y="1520190"/>
            <a:ext cx="6590665" cy="424751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1070" y="4085590"/>
            <a:ext cx="406400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老登资产轮动</a:t>
            </a:r>
            <a:endParaRPr lang="zh-CN"/>
          </a:p>
          <a:p>
            <a:r>
              <a:rPr lang="zh-CN"/>
              <a:t>半导体、化工、业绩支撑个股抗跌甚至走自身节奏</a:t>
            </a:r>
            <a:endParaRPr 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r="17805"/>
          <a:stretch>
            <a:fillRect/>
          </a:stretch>
        </p:blipFill>
        <p:spPr>
          <a:xfrm>
            <a:off x="539115" y="1092200"/>
            <a:ext cx="5950585" cy="2336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700" y="3115310"/>
            <a:ext cx="4885055" cy="264287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政策风口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3920"/>
          <a:stretch>
            <a:fillRect/>
          </a:stretch>
        </p:blipFill>
        <p:spPr>
          <a:xfrm>
            <a:off x="516255" y="1250950"/>
            <a:ext cx="5825490" cy="27914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2061"/>
          <a:stretch>
            <a:fillRect/>
          </a:stretch>
        </p:blipFill>
        <p:spPr>
          <a:xfrm>
            <a:off x="6341745" y="2642870"/>
            <a:ext cx="5245735" cy="297878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642</Words>
  <Application>WPS 演示</Application>
  <PresentationFormat>宽屏</PresentationFormat>
  <Paragraphs>58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2939</cp:revision>
  <dcterms:created xsi:type="dcterms:W3CDTF">2019-06-19T02:08:00Z</dcterms:created>
  <dcterms:modified xsi:type="dcterms:W3CDTF">2026-01-20T02:16:55Z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2052-12.1.0.24657</vt:lpwstr>
  </property>
  <property fmtid="{D5CDD505-2E9C-101B-9397-08002B2CF9AE}" pid="3" name="ICV">
    <vt:lpwstr>C39AAD0121F64B90A619D96799ECD20C_13</vt:lpwstr>
  </property>
</Properties>
</file>