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19" r:id="rId13"/>
    <p:sldId id="261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3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8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9.png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反弹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2026 .1.22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809625"/>
            <a:ext cx="9549765" cy="53721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915" y="1101090"/>
            <a:ext cx="5187315" cy="49123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1194" r="455"/>
          <a:stretch>
            <a:fillRect/>
          </a:stretch>
        </p:blipFill>
        <p:spPr>
          <a:xfrm>
            <a:off x="963295" y="1174750"/>
            <a:ext cx="5073650" cy="47650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春节躁动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待金叉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55" y="988060"/>
            <a:ext cx="2686050" cy="52387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345" y="1124585"/>
            <a:ext cx="7178040" cy="47847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40" y="1639570"/>
            <a:ext cx="6216015" cy="40405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11755"/>
          <a:stretch>
            <a:fillRect/>
          </a:stretch>
        </p:blipFill>
        <p:spPr>
          <a:xfrm>
            <a:off x="7389495" y="1254125"/>
            <a:ext cx="4114165" cy="48120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r="36517"/>
          <a:stretch>
            <a:fillRect/>
          </a:stretch>
        </p:blipFill>
        <p:spPr>
          <a:xfrm>
            <a:off x="925195" y="1669415"/>
            <a:ext cx="4930140" cy="32816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170" y="852170"/>
            <a:ext cx="4949825" cy="2667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170" y="3693160"/>
            <a:ext cx="4817110" cy="23583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855" y="919480"/>
            <a:ext cx="4723130" cy="50190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605" y="1210945"/>
            <a:ext cx="3324860" cy="47275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610</Words>
  <Application>WPS 演示</Application>
  <PresentationFormat>宽屏</PresentationFormat>
  <Paragraphs>53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2942</cp:revision>
  <dcterms:created xsi:type="dcterms:W3CDTF">2019-06-19T02:08:00Z</dcterms:created>
  <dcterms:modified xsi:type="dcterms:W3CDTF">2026-01-22T02:07:27Z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