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9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周末博弈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2026 .1.23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09625"/>
            <a:ext cx="9549765" cy="5372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15" y="1101090"/>
            <a:ext cx="5187315" cy="4912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20" y="856615"/>
            <a:ext cx="2752725" cy="5340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995" y="1069975"/>
            <a:ext cx="5264150" cy="46050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574165"/>
            <a:ext cx="6461125" cy="41713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8233"/>
          <a:stretch>
            <a:fillRect/>
          </a:stretch>
        </p:blipFill>
        <p:spPr>
          <a:xfrm>
            <a:off x="7490460" y="1352550"/>
            <a:ext cx="3909695" cy="46139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7479"/>
          <a:stretch>
            <a:fillRect/>
          </a:stretch>
        </p:blipFill>
        <p:spPr>
          <a:xfrm>
            <a:off x="1005840" y="1828800"/>
            <a:ext cx="5669280" cy="335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630" y="914400"/>
            <a:ext cx="3640455" cy="54248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" y="867410"/>
            <a:ext cx="5092065" cy="5122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70" y="867410"/>
            <a:ext cx="5334635" cy="2580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285" y="3769995"/>
            <a:ext cx="4367530" cy="22199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WPS 演示</Application>
  <PresentationFormat>宽屏</PresentationFormat>
  <Paragraphs>53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2943</cp:revision>
  <dcterms:created xsi:type="dcterms:W3CDTF">2019-06-19T02:08:00Z</dcterms:created>
  <dcterms:modified xsi:type="dcterms:W3CDTF">2026-01-23T02:23:11Z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