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9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8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9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2026 .1.27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94655" y="197866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轮动加速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809625"/>
            <a:ext cx="9549765" cy="5372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1194" r="455"/>
          <a:stretch>
            <a:fillRect/>
          </a:stretch>
        </p:blipFill>
        <p:spPr>
          <a:xfrm>
            <a:off x="963295" y="1174750"/>
            <a:ext cx="5073650" cy="47650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545" y="1049655"/>
            <a:ext cx="5373370" cy="51295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死叉第二周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025" y="1053465"/>
            <a:ext cx="6993255" cy="44278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60" y="939165"/>
            <a:ext cx="2655570" cy="51923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535" y="1308100"/>
            <a:ext cx="4147185" cy="4851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15" y="1507490"/>
            <a:ext cx="6838315" cy="4451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9370" y="1152525"/>
            <a:ext cx="3686175" cy="76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95" y="2414270"/>
            <a:ext cx="5686425" cy="31908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695" y="1152525"/>
            <a:ext cx="5494655" cy="1352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058545"/>
            <a:ext cx="6487160" cy="50279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185" y="1599565"/>
            <a:ext cx="4899025" cy="43726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Roboto</vt:lpstr>
      <vt:lpstr>思源黑体 CN Medium</vt:lpstr>
      <vt:lpstr>思源黑体 CN Normal</vt:lpstr>
      <vt:lpstr>思源黑体 Normal</vt:lpstr>
      <vt:lpstr>阿里巴巴普惠体 Light</vt:lpstr>
      <vt:lpstr>Segoe Print</vt:lpstr>
      <vt:lpstr>icomoon</vt:lpstr>
      <vt:lpstr>Comic Sans Pro</vt:lpstr>
      <vt:lpstr>方正超值体 简 Light</vt:lpstr>
      <vt:lpstr>方正宝黑体 简 Medium</vt:lpstr>
      <vt:lpstr>方正大黑体_GBK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阿涛</cp:lastModifiedBy>
  <cp:revision>2951</cp:revision>
  <dcterms:created xsi:type="dcterms:W3CDTF">2019-06-19T02:08:00Z</dcterms:created>
  <dcterms:modified xsi:type="dcterms:W3CDTF">2026-01-27T02:29:42Z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