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20" r:id="rId13"/>
    <p:sldId id="2621" r:id="rId14"/>
    <p:sldId id="261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78C"/>
    <a:srgbClr val="FFFFFF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5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31.png"/><Relationship Id="rId1" Type="http://schemas.openxmlformats.org/officeDocument/2006/relationships/tags" Target="../tags/tag12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32.png"/><Relationship Id="rId1" Type="http://schemas.openxmlformats.org/officeDocument/2006/relationships/tags" Target="../tags/tag1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2026 .2.2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51910" y="1485900"/>
            <a:ext cx="5238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</a:t>
            </a:r>
            <a:r>
              <a:rPr lang="zh-CN" sz="3200">
                <a:solidFill>
                  <a:srgbClr val="FCE78C"/>
                </a:solidFill>
              </a:rPr>
              <a:t>缩量轮动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高抛低吸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《好股研选》内参选股逻辑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979170"/>
            <a:ext cx="7193915" cy="4899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31211"/>
          <a:stretch>
            <a:fillRect/>
          </a:stretch>
        </p:blipFill>
        <p:spPr>
          <a:xfrm>
            <a:off x="7920355" y="979170"/>
            <a:ext cx="3730625" cy="50952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810" y="800100"/>
            <a:ext cx="9641840" cy="54235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5" y="1115695"/>
            <a:ext cx="5734050" cy="48501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860" y="1052830"/>
            <a:ext cx="5204460" cy="49758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死叉第二周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75" y="885190"/>
            <a:ext cx="2671445" cy="52660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445" y="1082675"/>
            <a:ext cx="6744970" cy="46926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33151"/>
          <a:stretch>
            <a:fillRect/>
          </a:stretch>
        </p:blipFill>
        <p:spPr>
          <a:xfrm>
            <a:off x="7856220" y="1374775"/>
            <a:ext cx="3761105" cy="46151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230" y="1487170"/>
            <a:ext cx="5993765" cy="43903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93570" y="4349750"/>
            <a:ext cx="40640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电气设备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智能电网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算力（通信）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应用（腾讯红包）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春节影视传媒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低位酿酒再次轮动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券商银行护盘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25255"/>
          <a:stretch>
            <a:fillRect/>
          </a:stretch>
        </p:blipFill>
        <p:spPr>
          <a:xfrm>
            <a:off x="581025" y="1016635"/>
            <a:ext cx="6297930" cy="31267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25" y="1852295"/>
            <a:ext cx="4921250" cy="38373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风口热点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51510" y="1063625"/>
            <a:ext cx="4094480" cy="50476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16632" t="22625" r="4802" b="11855"/>
          <a:stretch>
            <a:fillRect/>
          </a:stretch>
        </p:blipFill>
        <p:spPr>
          <a:xfrm>
            <a:off x="5153660" y="1132205"/>
            <a:ext cx="5845175" cy="1224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160" y="3218815"/>
            <a:ext cx="3648075" cy="2419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660" y="2609850"/>
            <a:ext cx="2857500" cy="34302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Application>WPS 演示</Application>
  <PresentationFormat>宽屏</PresentationFormat>
  <Paragraphs>64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4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PingFang SC</vt:lpstr>
      <vt:lpstr>Segoe Print</vt:lpstr>
      <vt:lpstr>黑体</vt:lpstr>
      <vt:lpstr>Arial Unicode MS</vt:lpstr>
      <vt:lpstr>PingFang SC</vt:lpstr>
      <vt:lpstr>Roboto</vt:lpstr>
      <vt:lpstr>思源黑体 CN Medium</vt:lpstr>
      <vt:lpstr>思源黑体 CN Normal</vt:lpstr>
      <vt:lpstr>思源黑体 Normal</vt:lpstr>
      <vt:lpstr>汉仪旗黑-55简</vt:lpstr>
      <vt:lpstr>阿里巴巴普惠体 Light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2971</cp:revision>
  <dcterms:created xsi:type="dcterms:W3CDTF">2019-06-19T02:08:00Z</dcterms:created>
  <dcterms:modified xsi:type="dcterms:W3CDTF">2026-02-02T02:22:18Z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