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21" r:id="rId13"/>
    <p:sldId id="261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78C"/>
    <a:srgbClr val="FFFFFF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7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8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2026 .2.3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51910" y="1485900"/>
            <a:ext cx="5238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</a:t>
            </a:r>
            <a:r>
              <a:rPr lang="zh-CN" altLang="en-US" sz="3200">
                <a:solidFill>
                  <a:srgbClr val="FCE78C"/>
                </a:solidFill>
              </a:rPr>
              <a:t>超跌修复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altLang="en-US" sz="3200">
                <a:solidFill>
                  <a:srgbClr val="FCE78C"/>
                </a:solidFill>
              </a:rPr>
              <a:t>反弹力度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810" y="800100"/>
            <a:ext cx="9641840" cy="54235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95" y="1115695"/>
            <a:ext cx="5734050" cy="48501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860" y="1052830"/>
            <a:ext cx="5204460" cy="49758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死叉第二周</a:t>
            </a:r>
            <a:endParaRPr lang="en-US" alt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810" y="990600"/>
            <a:ext cx="2635885" cy="51981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450" y="1221105"/>
            <a:ext cx="6558915" cy="47364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" y="1242060"/>
            <a:ext cx="7059930" cy="47212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180" y="1318260"/>
            <a:ext cx="3698875" cy="45008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93570" y="4349750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电气设备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太空光伏、智能装备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算力（通信）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应用（腾讯红包）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半导体反弹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7070" y="970280"/>
            <a:ext cx="5543550" cy="3276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28041"/>
          <a:stretch>
            <a:fillRect/>
          </a:stretch>
        </p:blipFill>
        <p:spPr>
          <a:xfrm>
            <a:off x="5496560" y="2063115"/>
            <a:ext cx="5853430" cy="33909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《好股研选》内参选股逻辑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35" y="1176655"/>
            <a:ext cx="6821805" cy="4699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780" y="1075055"/>
            <a:ext cx="3813175" cy="49155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654</Words>
  <Application>WPS 演示</Application>
  <PresentationFormat>宽屏</PresentationFormat>
  <Paragraphs>60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2974</cp:revision>
  <dcterms:created xsi:type="dcterms:W3CDTF">2019-06-19T02:08:00Z</dcterms:created>
  <dcterms:modified xsi:type="dcterms:W3CDTF">2026-02-03T02:21:55Z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