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1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78C"/>
    <a:srgbClr val="FFFFFF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2026 .2.4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1910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</a:t>
            </a:r>
            <a:r>
              <a:rPr lang="zh-CN" sz="3200">
                <a:solidFill>
                  <a:srgbClr val="FCE78C"/>
                </a:solidFill>
              </a:rPr>
              <a:t>涨指数调题材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10" y="800100"/>
            <a:ext cx="9641840" cy="5423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15695"/>
            <a:ext cx="5734050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0" y="1052830"/>
            <a:ext cx="5204460" cy="4975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925830"/>
            <a:ext cx="2637790" cy="5187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545" y="998220"/>
            <a:ext cx="6068695" cy="5114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5" y="1273175"/>
            <a:ext cx="6497320" cy="4664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29795"/>
          <a:stretch>
            <a:fillRect/>
          </a:stretch>
        </p:blipFill>
        <p:spPr>
          <a:xfrm>
            <a:off x="7654290" y="1374775"/>
            <a:ext cx="3985260" cy="4695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9350" y="4072255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、资金流入冷门股轮动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电气设备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太空光伏、智能装备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煤炭石油银行钢铁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、杀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应用、半导体等科技题材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25713"/>
          <a:stretch>
            <a:fillRect/>
          </a:stretch>
        </p:blipFill>
        <p:spPr>
          <a:xfrm>
            <a:off x="882650" y="1050925"/>
            <a:ext cx="5687695" cy="28632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90" y="2702560"/>
            <a:ext cx="5381625" cy="3000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036955"/>
            <a:ext cx="7072630" cy="4783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560" y="1262380"/>
            <a:ext cx="3634740" cy="4442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WPS 演示</Application>
  <PresentationFormat>宽屏</PresentationFormat>
  <Paragraphs>61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2978</cp:revision>
  <dcterms:created xsi:type="dcterms:W3CDTF">2019-06-19T02:08:00Z</dcterms:created>
  <dcterms:modified xsi:type="dcterms:W3CDTF">2026-02-04T02:21:45Z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