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22" r:id="rId8"/>
    <p:sldId id="2609" r:id="rId9"/>
    <p:sldId id="2523" r:id="rId10"/>
    <p:sldId id="2585" r:id="rId11"/>
    <p:sldId id="2623" r:id="rId12"/>
    <p:sldId id="2164" r:id="rId13"/>
    <p:sldId id="2236" r:id="rId14"/>
    <p:sldId id="261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78C"/>
    <a:srgbClr val="FFFFFF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0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1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5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2026 .2.5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51910" y="1485900"/>
            <a:ext cx="5238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</a:t>
            </a:r>
            <a:r>
              <a:rPr lang="zh-CN" sz="3200">
                <a:solidFill>
                  <a:srgbClr val="FCE78C"/>
                </a:solidFill>
              </a:rPr>
              <a:t>高低切换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风格变化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810" y="800100"/>
            <a:ext cx="9641840" cy="54235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" y="1115695"/>
            <a:ext cx="5734050" cy="48501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860" y="1052830"/>
            <a:ext cx="5204460" cy="49758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死叉第二周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9285"/>
          <a:stretch>
            <a:fillRect/>
          </a:stretch>
        </p:blipFill>
        <p:spPr>
          <a:xfrm>
            <a:off x="6250940" y="1612900"/>
            <a:ext cx="5323205" cy="35007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" y="1407160"/>
            <a:ext cx="5293995" cy="44100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510" y="873760"/>
            <a:ext cx="2758440" cy="52393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60" y="1083310"/>
            <a:ext cx="7105650" cy="48209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55" y="1518920"/>
            <a:ext cx="6948805" cy="44545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29861"/>
          <a:stretch>
            <a:fillRect/>
          </a:stretch>
        </p:blipFill>
        <p:spPr>
          <a:xfrm>
            <a:off x="7894955" y="1280795"/>
            <a:ext cx="3434715" cy="48501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975" y="1518920"/>
            <a:ext cx="4672330" cy="127698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49350" y="416623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、资金流入红利、消费做轮动防御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、科技题材、周期有色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8530" y="1017270"/>
            <a:ext cx="5509260" cy="29718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36958"/>
          <a:stretch>
            <a:fillRect/>
          </a:stretch>
        </p:blipFill>
        <p:spPr>
          <a:xfrm>
            <a:off x="5808345" y="2287270"/>
            <a:ext cx="5528310" cy="32613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15740" y="94615"/>
            <a:ext cx="4451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避不开的春节行情规律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670" y="1811655"/>
            <a:ext cx="6821170" cy="32353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650" y="999490"/>
            <a:ext cx="4558665" cy="50946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638</Words>
  <Application>WPS 演示</Application>
  <PresentationFormat>宽屏</PresentationFormat>
  <Paragraphs>62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2981</cp:revision>
  <dcterms:created xsi:type="dcterms:W3CDTF">2019-06-19T02:08:00Z</dcterms:created>
  <dcterms:modified xsi:type="dcterms:W3CDTF">2026-02-05T02:12:59Z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