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22" r:id="rId8"/>
    <p:sldId id="2609" r:id="rId9"/>
    <p:sldId id="2523" r:id="rId10"/>
    <p:sldId id="2585" r:id="rId11"/>
    <p:sldId id="2623" r:id="rId12"/>
    <p:sldId id="2624" r:id="rId13"/>
    <p:sldId id="2626" r:id="rId14"/>
    <p:sldId id="2164" r:id="rId15"/>
    <p:sldId id="2236" r:id="rId16"/>
    <p:sldId id="2618" r:id="rId17"/>
    <p:sldId id="2627" r:id="rId18"/>
    <p:sldId id="3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30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1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33.png"/><Relationship Id="rId1" Type="http://schemas.openxmlformats.org/officeDocument/2006/relationships/tags" Target="../tags/tag124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2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37.png"/><Relationship Id="rId1" Type="http://schemas.openxmlformats.org/officeDocument/2006/relationships/tags" Target="../tags/tag1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5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2026 .2.9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82695" y="1485900"/>
            <a:ext cx="5238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</a:t>
            </a:r>
            <a:r>
              <a:rPr lang="zh-CN" altLang="en-US" sz="3200">
                <a:solidFill>
                  <a:srgbClr val="FCE78C"/>
                </a:solidFill>
              </a:rPr>
              <a:t>节前一周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普涨修复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买短计长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775" y="1283335"/>
            <a:ext cx="2986405" cy="44697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810" y="1283335"/>
            <a:ext cx="3079750" cy="44875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95" y="1301115"/>
            <a:ext cx="3321685" cy="46678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0760710" y="1301115"/>
            <a:ext cx="57785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？？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795" y="814070"/>
            <a:ext cx="9688195" cy="54495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21274"/>
          <a:stretch>
            <a:fillRect/>
          </a:stretch>
        </p:blipFill>
        <p:spPr>
          <a:xfrm>
            <a:off x="349250" y="1151255"/>
            <a:ext cx="3823335" cy="4744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6086"/>
          <a:stretch>
            <a:fillRect/>
          </a:stretch>
        </p:blipFill>
        <p:spPr>
          <a:xfrm>
            <a:off x="4448810" y="1240790"/>
            <a:ext cx="3180080" cy="41567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115" y="1241425"/>
            <a:ext cx="3684270" cy="41560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" y="1115695"/>
            <a:ext cx="5734050" cy="48501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860" y="1052830"/>
            <a:ext cx="5204460" cy="49758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死叉第二周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961390"/>
            <a:ext cx="5867400" cy="50495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6156"/>
          <a:stretch>
            <a:fillRect/>
          </a:stretch>
        </p:blipFill>
        <p:spPr>
          <a:xfrm>
            <a:off x="6462395" y="1038225"/>
            <a:ext cx="5372100" cy="49726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297"/>
          <a:stretch>
            <a:fillRect/>
          </a:stretch>
        </p:blipFill>
        <p:spPr>
          <a:xfrm>
            <a:off x="786130" y="833120"/>
            <a:ext cx="2715895" cy="53378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675" y="1139825"/>
            <a:ext cx="7848600" cy="47250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10837"/>
          <a:stretch>
            <a:fillRect/>
          </a:stretch>
        </p:blipFill>
        <p:spPr>
          <a:xfrm>
            <a:off x="7657465" y="1242060"/>
            <a:ext cx="3965575" cy="48342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45" y="1517650"/>
            <a:ext cx="6869430" cy="44348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49350" y="462343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光伏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电气设备</a:t>
            </a:r>
            <a:r>
              <a:rPr 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→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持续热点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半导体元件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→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超跌反弹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传媒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软件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→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事件驱动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25922"/>
          <a:stretch>
            <a:fillRect/>
          </a:stretch>
        </p:blipFill>
        <p:spPr>
          <a:xfrm>
            <a:off x="5629275" y="2190115"/>
            <a:ext cx="5605145" cy="36201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005840"/>
            <a:ext cx="4747260" cy="342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015740" y="94615"/>
            <a:ext cx="4451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避不开的春节行情规律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t="10730" b="31472"/>
          <a:stretch>
            <a:fillRect/>
          </a:stretch>
        </p:blipFill>
        <p:spPr>
          <a:xfrm>
            <a:off x="587375" y="1757680"/>
            <a:ext cx="5549265" cy="35845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72205"/>
          <a:stretch>
            <a:fillRect/>
          </a:stretch>
        </p:blipFill>
        <p:spPr>
          <a:xfrm>
            <a:off x="6136640" y="2647950"/>
            <a:ext cx="5808980" cy="18046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春节假期休市时间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15" y="1099820"/>
            <a:ext cx="6811010" cy="44723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38372"/>
          <a:stretch>
            <a:fillRect/>
          </a:stretch>
        </p:blipFill>
        <p:spPr>
          <a:xfrm>
            <a:off x="7515225" y="1099820"/>
            <a:ext cx="4229100" cy="48869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WPS 演示</Application>
  <PresentationFormat>宽屏</PresentationFormat>
  <Paragraphs>69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2997</cp:revision>
  <dcterms:created xsi:type="dcterms:W3CDTF">2019-06-19T02:08:00Z</dcterms:created>
  <dcterms:modified xsi:type="dcterms:W3CDTF">2026-02-09T02:25:41Z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