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22" r:id="rId8"/>
    <p:sldId id="2609" r:id="rId9"/>
    <p:sldId id="2523" r:id="rId10"/>
    <p:sldId id="2585" r:id="rId11"/>
    <p:sldId id="2623" r:id="rId12"/>
    <p:sldId id="2624" r:id="rId13"/>
    <p:sldId id="2626" r:id="rId14"/>
    <p:sldId id="2164" r:id="rId15"/>
    <p:sldId id="2236" r:id="rId16"/>
    <p:sldId id="2618" r:id="rId17"/>
    <p:sldId id="2627" r:id="rId18"/>
    <p:sldId id="372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30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9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1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34.png"/><Relationship Id="rId1" Type="http://schemas.openxmlformats.org/officeDocument/2006/relationships/tags" Target="../tags/tag124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7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12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37.png"/><Relationship Id="rId1" Type="http://schemas.openxmlformats.org/officeDocument/2006/relationships/tags" Target="../tags/tag1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4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2026 .2.11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82695" y="1485900"/>
            <a:ext cx="5238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</a:t>
            </a:r>
            <a:r>
              <a:rPr lang="zh-CN" sz="3200">
                <a:solidFill>
                  <a:srgbClr val="FCE78C"/>
                </a:solidFill>
              </a:rPr>
              <a:t>节前震荡</a:t>
            </a:r>
            <a:r>
              <a:rPr lang="en-US" altLang="zh-CN" sz="3200">
                <a:solidFill>
                  <a:srgbClr val="FCE78C"/>
                </a:solidFill>
              </a:rPr>
              <a:t>  </a:t>
            </a:r>
            <a:r>
              <a:rPr lang="zh-CN" altLang="en-US" sz="3200">
                <a:solidFill>
                  <a:srgbClr val="FCE78C"/>
                </a:solidFill>
              </a:rPr>
              <a:t>平稳过度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买短计长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775" y="1283335"/>
            <a:ext cx="2986405" cy="44697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810" y="1283335"/>
            <a:ext cx="3079750" cy="44875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95" y="1301115"/>
            <a:ext cx="3321685" cy="46678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0760710" y="1301115"/>
            <a:ext cx="577850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？？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795" y="814070"/>
            <a:ext cx="9688195" cy="54495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0" y="1013460"/>
            <a:ext cx="5264785" cy="5009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255" y="887730"/>
            <a:ext cx="5059045" cy="51352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95" y="1115695"/>
            <a:ext cx="5734050" cy="48501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春节躁动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270" y="1115695"/>
            <a:ext cx="5197475" cy="50209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死叉第三周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946785"/>
            <a:ext cx="5215890" cy="49650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705" y="1288415"/>
            <a:ext cx="5083810" cy="42824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35" y="906780"/>
            <a:ext cx="2800350" cy="52590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10429"/>
          <a:stretch>
            <a:fillRect/>
          </a:stretch>
        </p:blipFill>
        <p:spPr>
          <a:xfrm>
            <a:off x="4091305" y="1097280"/>
            <a:ext cx="7515860" cy="48787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5" y="1374775"/>
            <a:ext cx="6629400" cy="46767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330" y="1374775"/>
            <a:ext cx="4239895" cy="46526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49350" y="4623435"/>
            <a:ext cx="45643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应用分化等机会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有色、建材、化工、黄金等周期股低位反弹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停产涨价的玻纤概念爆发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26960"/>
          <a:stretch>
            <a:fillRect/>
          </a:stretch>
        </p:blipFill>
        <p:spPr>
          <a:xfrm>
            <a:off x="1149350" y="1075690"/>
            <a:ext cx="5157470" cy="33464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830" y="2688590"/>
            <a:ext cx="5686425" cy="29146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15740" y="94615"/>
            <a:ext cx="4451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避不开的春节行情规律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t="10730" r="4765" b="31472"/>
          <a:stretch>
            <a:fillRect/>
          </a:stretch>
        </p:blipFill>
        <p:spPr>
          <a:xfrm>
            <a:off x="6987540" y="2267585"/>
            <a:ext cx="4784725" cy="32454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65910" y="109124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　八部门发文加快招投标领域</a:t>
            </a:r>
            <a:r>
              <a:rPr lang="en-US" altLang="zh-CN" sz="1600" b="1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600" b="1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推广应用</a:t>
            </a:r>
            <a:endParaRPr lang="zh-CN" altLang="en-US" sz="1600" b="1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05" y="1515110"/>
            <a:ext cx="6490335" cy="44729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春节假期休市时间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15" y="1099820"/>
            <a:ext cx="6811010" cy="44723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38372"/>
          <a:stretch>
            <a:fillRect/>
          </a:stretch>
        </p:blipFill>
        <p:spPr>
          <a:xfrm>
            <a:off x="7515225" y="1099820"/>
            <a:ext cx="4229100" cy="48869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787</Words>
  <Application>WPS 演示</Application>
  <PresentationFormat>宽屏</PresentationFormat>
  <Paragraphs>71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3005</cp:revision>
  <dcterms:created xsi:type="dcterms:W3CDTF">2019-06-19T02:08:00Z</dcterms:created>
  <dcterms:modified xsi:type="dcterms:W3CDTF">2026-02-11T02:21:19Z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