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22" r:id="rId8"/>
    <p:sldId id="2609" r:id="rId9"/>
    <p:sldId id="2523" r:id="rId10"/>
    <p:sldId id="2585" r:id="rId11"/>
    <p:sldId id="2164" r:id="rId12"/>
    <p:sldId id="2236" r:id="rId13"/>
    <p:sldId id="2618" r:id="rId14"/>
    <p:sldId id="2627" r:id="rId15"/>
    <p:sldId id="2628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26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1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1.png"/><Relationship Id="rId1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32.png"/><Relationship Id="rId1" Type="http://schemas.openxmlformats.org/officeDocument/2006/relationships/tags" Target="../tags/tag1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8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2026 .3.3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76625" y="1485900"/>
            <a:ext cx="5238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        </a:t>
            </a:r>
            <a:r>
              <a:rPr lang="zh-CN" sz="3200">
                <a:solidFill>
                  <a:srgbClr val="FCE78C"/>
                </a:solidFill>
              </a:rPr>
              <a:t>新高后回档</a:t>
            </a:r>
            <a:endParaRPr 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380" y="832485"/>
            <a:ext cx="9872980" cy="55537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" y="875665"/>
            <a:ext cx="4701540" cy="518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880" y="943610"/>
            <a:ext cx="4157345" cy="46323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30054"/>
          <a:stretch>
            <a:fillRect/>
          </a:stretch>
        </p:blipFill>
        <p:spPr>
          <a:xfrm>
            <a:off x="7894955" y="3683000"/>
            <a:ext cx="3723005" cy="22987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最新一期陪跑营招募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10" y="825500"/>
            <a:ext cx="9788525" cy="55060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45" y="1470025"/>
            <a:ext cx="6486525" cy="32099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4587875" y="940435"/>
            <a:ext cx="4117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k3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连阳后两会怎么走？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685" y="2463165"/>
            <a:ext cx="6153150" cy="32385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5515"/>
          <a:stretch>
            <a:fillRect/>
          </a:stretch>
        </p:blipFill>
        <p:spPr>
          <a:xfrm>
            <a:off x="600710" y="992505"/>
            <a:ext cx="6316345" cy="508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326890" y="2669540"/>
            <a:ext cx="17691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b="1">
                <a:solidFill>
                  <a:srgbClr val="FF0000"/>
                </a:solidFill>
              </a:rPr>
              <a:t>新高后死叉调整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21943"/>
          <a:stretch>
            <a:fillRect/>
          </a:stretch>
        </p:blipFill>
        <p:spPr>
          <a:xfrm>
            <a:off x="7176135" y="1120140"/>
            <a:ext cx="4686300" cy="46183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455" y="988060"/>
            <a:ext cx="2496820" cy="49168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030" y="988060"/>
            <a:ext cx="6468110" cy="52743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65" y="1420495"/>
            <a:ext cx="6875780" cy="44538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r="15963"/>
          <a:stretch>
            <a:fillRect/>
          </a:stretch>
        </p:blipFill>
        <p:spPr>
          <a:xfrm>
            <a:off x="7793990" y="1242060"/>
            <a:ext cx="3492500" cy="4819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3580" y="1056640"/>
            <a:ext cx="6665595" cy="18281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770" y="2734945"/>
            <a:ext cx="5638800" cy="2971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681</Words>
  <Application>WPS 演示</Application>
  <PresentationFormat>宽屏</PresentationFormat>
  <Paragraphs>58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3031</cp:revision>
  <dcterms:created xsi:type="dcterms:W3CDTF">2019-06-19T02:08:00Z</dcterms:created>
  <dcterms:modified xsi:type="dcterms:W3CDTF">2026-03-03T02:20:28Z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