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09" r:id="rId8"/>
    <p:sldId id="2523" r:id="rId9"/>
    <p:sldId id="2585" r:id="rId10"/>
    <p:sldId id="2164" r:id="rId11"/>
    <p:sldId id="2236" r:id="rId12"/>
    <p:sldId id="2618" r:id="rId13"/>
    <p:sldId id="2627" r:id="rId14"/>
    <p:sldId id="2628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9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9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8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7.xml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2026 .3.4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76625" y="1485900"/>
            <a:ext cx="5238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</a:t>
            </a:r>
            <a:r>
              <a:rPr lang="zh-CN" sz="3200">
                <a:solidFill>
                  <a:srgbClr val="FCE78C"/>
                </a:solidFill>
              </a:rPr>
              <a:t>资金回流</a:t>
            </a:r>
            <a:r>
              <a:rPr lang="en-US" altLang="zh-CN" sz="3200">
                <a:solidFill>
                  <a:srgbClr val="FCE78C"/>
                </a:solidFill>
              </a:rPr>
              <a:t> </a:t>
            </a:r>
            <a:r>
              <a:rPr lang="zh-CN" altLang="en-US" sz="3200">
                <a:solidFill>
                  <a:srgbClr val="FCE78C"/>
                </a:solidFill>
              </a:rPr>
              <a:t>超跌</a:t>
            </a:r>
            <a:r>
              <a:rPr lang="zh-CN" altLang="en-US" sz="3200">
                <a:solidFill>
                  <a:srgbClr val="FCE78C"/>
                </a:solidFill>
              </a:rPr>
              <a:t>修复</a:t>
            </a:r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15" y="1059180"/>
            <a:ext cx="5998845" cy="4864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220" y="883285"/>
            <a:ext cx="4508500" cy="5215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最新一期陪跑营招募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10" y="825500"/>
            <a:ext cx="9788525" cy="55060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587875" y="940435"/>
            <a:ext cx="4117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短期超跌，触底反弹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t="1536"/>
          <a:stretch>
            <a:fillRect/>
          </a:stretch>
        </p:blipFill>
        <p:spPr>
          <a:xfrm>
            <a:off x="816610" y="1366520"/>
            <a:ext cx="5588635" cy="37052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t="1499"/>
          <a:stretch>
            <a:fillRect/>
          </a:stretch>
        </p:blipFill>
        <p:spPr>
          <a:xfrm>
            <a:off x="4987290" y="2680970"/>
            <a:ext cx="6383655" cy="3422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85"/>
          <a:stretch>
            <a:fillRect/>
          </a:stretch>
        </p:blipFill>
        <p:spPr>
          <a:xfrm>
            <a:off x="829945" y="909320"/>
            <a:ext cx="2642870" cy="52057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960" y="909320"/>
            <a:ext cx="6881495" cy="50330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81570" y="3109595"/>
            <a:ext cx="1359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低开反弹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45" y="1374775"/>
            <a:ext cx="6950710" cy="4422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16141"/>
          <a:stretch>
            <a:fillRect/>
          </a:stretch>
        </p:blipFill>
        <p:spPr>
          <a:xfrm>
            <a:off x="8076565" y="1242060"/>
            <a:ext cx="3367405" cy="47993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7395" y="1117600"/>
            <a:ext cx="7477760" cy="20447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245" y="2352675"/>
            <a:ext cx="5648325" cy="32956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04545" y="3919220"/>
            <a:ext cx="4683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流入：电气设备、有色化工、半导体</a:t>
            </a:r>
            <a:endParaRPr lang="zh-CN" altLang="en-US"/>
          </a:p>
          <a:p>
            <a:r>
              <a:rPr lang="zh-CN" altLang="en-US"/>
              <a:t>流出：石油航运、银行保险券商、煤炭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380" y="832485"/>
            <a:ext cx="9872980" cy="55537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689</Words>
  <Application>WPS 演示</Application>
  <PresentationFormat>宽屏</PresentationFormat>
  <Paragraphs>59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3034</cp:revision>
  <dcterms:created xsi:type="dcterms:W3CDTF">2019-06-19T02:08:00Z</dcterms:created>
  <dcterms:modified xsi:type="dcterms:W3CDTF">2026-03-04T02:21:44Z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