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09" r:id="rId8"/>
    <p:sldId id="2523" r:id="rId9"/>
    <p:sldId id="2585" r:id="rId10"/>
    <p:sldId id="2164" r:id="rId11"/>
    <p:sldId id="2236" r:id="rId12"/>
    <p:sldId id="2618" r:id="rId13"/>
    <p:sldId id="2627" r:id="rId14"/>
    <p:sldId id="2628" r:id="rId15"/>
    <p:sldId id="2634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0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5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2026 .3.5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76625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</a:t>
            </a:r>
            <a:r>
              <a:rPr lang="zh-CN" sz="3200">
                <a:solidFill>
                  <a:srgbClr val="FCE78C"/>
                </a:solidFill>
              </a:rPr>
              <a:t>普涨式反弹修复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947420"/>
            <a:ext cx="5423535" cy="51517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00" y="852805"/>
            <a:ext cx="5228590" cy="53409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595" y="1916430"/>
            <a:ext cx="3810000" cy="25717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最新一期陪跑营招募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70" y="880745"/>
            <a:ext cx="9270365" cy="5214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最新一期陪跑营招募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60" y="831215"/>
            <a:ext cx="3887470" cy="22923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675" y="951865"/>
            <a:ext cx="4695825" cy="4124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035" y="3228340"/>
            <a:ext cx="3516630" cy="30518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595" y="4365625"/>
            <a:ext cx="3211195" cy="17633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587875" y="940435"/>
            <a:ext cx="4117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短期超跌，触底反弹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1536"/>
          <a:stretch>
            <a:fillRect/>
          </a:stretch>
        </p:blipFill>
        <p:spPr>
          <a:xfrm>
            <a:off x="816610" y="1366520"/>
            <a:ext cx="5588635" cy="37052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t="1499"/>
          <a:stretch>
            <a:fillRect/>
          </a:stretch>
        </p:blipFill>
        <p:spPr>
          <a:xfrm>
            <a:off x="4987290" y="2680970"/>
            <a:ext cx="6383655" cy="3422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热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词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95" y="820420"/>
            <a:ext cx="6826250" cy="3613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95" y="4546600"/>
            <a:ext cx="6860540" cy="16624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79715" y="820420"/>
            <a:ext cx="356489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当前，我国经济发展正处于向创新驱动、质量效益型转型的关键阶段，</a:t>
            </a:r>
            <a:r>
              <a:rPr lang="zh-CN" altLang="en-US" b="1">
                <a:solidFill>
                  <a:srgbClr val="FF0000"/>
                </a:solidFill>
              </a:rPr>
              <a:t>智能经济、绿色经济、生物经济、空天经济</a:t>
            </a:r>
            <a:r>
              <a:rPr lang="zh-CN" altLang="en-US"/>
              <a:t>等新经济形态集群化崛起，成为撬动经济结构升级、塑造国际竞争新优势的核心力量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948295" y="3007995"/>
            <a:ext cx="349631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国家能源局：扎实推进全国统一电力市场建设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为建设能源强国提供坚强保障。</a:t>
            </a:r>
            <a:endParaRPr lang="zh-CN" sz="1600" b="0" i="0">
              <a:solidFill>
                <a:srgbClr val="000000"/>
              </a:solidFill>
              <a:latin typeface="-apple-system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48295" y="4118610"/>
            <a:ext cx="3656330" cy="18148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两会新词“智能经济”。智能经济是继农业经济、工业经济、数字经济之后的新经济形态。它以数据为关键生产要素，以人工智能为核心驱动力，通过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与实体经济和虚拟经济的深度融合，实现资源配置优化、生产效率倍增和商业模式创新</a:t>
            </a:r>
            <a:endParaRPr lang="zh-CN" altLang="en-US" sz="1600" b="0" i="0">
              <a:solidFill>
                <a:srgbClr val="000000"/>
              </a:solidFill>
              <a:latin typeface="-apple-system"/>
              <a:ea typeface="-apple-system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65" y="1470660"/>
            <a:ext cx="2375535" cy="4689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44875"/>
          <a:stretch>
            <a:fillRect/>
          </a:stretch>
        </p:blipFill>
        <p:spPr>
          <a:xfrm>
            <a:off x="3810000" y="1402080"/>
            <a:ext cx="3754755" cy="4646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915" y="1374775"/>
            <a:ext cx="3501390" cy="48590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31240" y="4696460"/>
            <a:ext cx="4286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流入：电气设备、光学光电子、半导体</a:t>
            </a:r>
            <a:endParaRPr lang="zh-CN" altLang="en-US"/>
          </a:p>
          <a:p>
            <a:r>
              <a:rPr lang="zh-CN" altLang="en-US"/>
              <a:t>流出：石油航运、有色、农业、煤炭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755" y="1153795"/>
            <a:ext cx="5553075" cy="30670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5624"/>
          <a:stretch>
            <a:fillRect/>
          </a:stretch>
        </p:blipFill>
        <p:spPr>
          <a:xfrm>
            <a:off x="5629910" y="2472690"/>
            <a:ext cx="5490210" cy="30708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80" y="832485"/>
            <a:ext cx="9872980" cy="55537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951</Words>
  <Application>WPS 演示</Application>
  <PresentationFormat>宽屏</PresentationFormat>
  <Paragraphs>65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-apple-system</vt:lpstr>
      <vt:lpstr>Segoe Print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3041</cp:revision>
  <dcterms:created xsi:type="dcterms:W3CDTF">2019-06-19T02:08:00Z</dcterms:created>
  <dcterms:modified xsi:type="dcterms:W3CDTF">2026-03-05T02:22:33Z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