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09" r:id="rId8"/>
    <p:sldId id="2523" r:id="rId9"/>
    <p:sldId id="2585" r:id="rId10"/>
    <p:sldId id="2164" r:id="rId11"/>
    <p:sldId id="2236" r:id="rId12"/>
    <p:sldId id="2618" r:id="rId13"/>
    <p:sldId id="2627" r:id="rId14"/>
    <p:sldId id="2628" r:id="rId15"/>
    <p:sldId id="2634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26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3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0" Type="http://schemas.openxmlformats.org/officeDocument/2006/relationships/notesSlide" Target="../notesSlides/notesSlide11.xml"/><Relationship Id="rId1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35.png"/><Relationship Id="rId1" Type="http://schemas.openxmlformats.org/officeDocument/2006/relationships/tags" Target="../tags/tag1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2026 .3.6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76625" y="1485900"/>
            <a:ext cx="5238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</a:t>
            </a:r>
            <a:r>
              <a:rPr lang="zh-CN" altLang="en-US" sz="3200">
                <a:solidFill>
                  <a:srgbClr val="FCE78C"/>
                </a:solidFill>
              </a:rPr>
              <a:t>指数</a:t>
            </a:r>
            <a:r>
              <a:rPr lang="zh-CN" sz="3200">
                <a:solidFill>
                  <a:srgbClr val="FCE78C"/>
                </a:solidFill>
              </a:rPr>
              <a:t>磨底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个股轮动修复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55" y="1010920"/>
            <a:ext cx="7400290" cy="5083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555" y="1137285"/>
            <a:ext cx="3608705" cy="48310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最新一期陪跑营招募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870" y="880745"/>
            <a:ext cx="9270365" cy="52146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最新一期陪跑营招募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0" y="894715"/>
            <a:ext cx="3567430" cy="22879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70" y="3258185"/>
            <a:ext cx="3501390" cy="27063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525" y="1372235"/>
            <a:ext cx="3600450" cy="133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340" y="1030605"/>
            <a:ext cx="3724275" cy="2952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4525" y="3514090"/>
            <a:ext cx="3676650" cy="182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7735" y="4625975"/>
            <a:ext cx="3281045" cy="11779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587875" y="94043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天线支撑有效，</a:t>
            </a:r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指数磨底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个股轮动修复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1308735"/>
            <a:ext cx="5186680" cy="46647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790" y="1477010"/>
            <a:ext cx="5486400" cy="44964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热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词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30" y="997585"/>
            <a:ext cx="2632710" cy="51898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36761"/>
          <a:stretch>
            <a:fillRect/>
          </a:stretch>
        </p:blipFill>
        <p:spPr>
          <a:xfrm>
            <a:off x="3684905" y="1374775"/>
            <a:ext cx="4249420" cy="44361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13418"/>
          <a:stretch>
            <a:fillRect/>
          </a:stretch>
        </p:blipFill>
        <p:spPr>
          <a:xfrm>
            <a:off x="8237855" y="1374775"/>
            <a:ext cx="3231515" cy="45758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31240" y="4696460"/>
            <a:ext cx="4286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流入：化工、电力、医疗、电气设备</a:t>
            </a:r>
            <a:endParaRPr lang="zh-CN" altLang="en-US"/>
          </a:p>
          <a:p>
            <a:r>
              <a:rPr lang="zh-CN" altLang="en-US"/>
              <a:t>流出：通信、石油、有色、电子制造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25465"/>
          <a:stretch>
            <a:fillRect/>
          </a:stretch>
        </p:blipFill>
        <p:spPr>
          <a:xfrm>
            <a:off x="609600" y="977900"/>
            <a:ext cx="6372225" cy="31616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560" y="2757170"/>
            <a:ext cx="5638800" cy="29051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380" y="832485"/>
            <a:ext cx="9872980" cy="55537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5" y="1889760"/>
            <a:ext cx="3977005" cy="22993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730</Words>
  <Application>WPS 演示</Application>
  <PresentationFormat>宽屏</PresentationFormat>
  <Paragraphs>59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-apple-system</vt:lpstr>
      <vt:lpstr>Segoe Print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3046</cp:revision>
  <dcterms:created xsi:type="dcterms:W3CDTF">2019-06-19T02:08:00Z</dcterms:created>
  <dcterms:modified xsi:type="dcterms:W3CDTF">2026-03-06T02:14:30Z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