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585" r:id="rId9"/>
    <p:sldId id="2164" r:id="rId10"/>
    <p:sldId id="2236" r:id="rId11"/>
    <p:sldId id="2618" r:id="rId12"/>
    <p:sldId id="2627" r:id="rId13"/>
    <p:sldId id="2628" r:id="rId14"/>
    <p:sldId id="2634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21.xml"/><Relationship Id="rId10" Type="http://schemas.openxmlformats.org/officeDocument/2006/relationships/image" Target="../media/image36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7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altLang="en-US" sz="3200">
                <a:solidFill>
                  <a:srgbClr val="FCE78C"/>
                </a:solidFill>
              </a:rPr>
              <a:t>普涨式反弹，缩量轮动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70" y="880745"/>
            <a:ext cx="9270365" cy="5214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陪跑营好评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2137"/>
          <a:stretch>
            <a:fillRect/>
          </a:stretch>
        </p:blipFill>
        <p:spPr>
          <a:xfrm>
            <a:off x="694690" y="905510"/>
            <a:ext cx="3567430" cy="2239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b="69146"/>
          <a:stretch>
            <a:fillRect/>
          </a:stretch>
        </p:blipFill>
        <p:spPr>
          <a:xfrm>
            <a:off x="883285" y="3376295"/>
            <a:ext cx="3501390" cy="835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815" y="840740"/>
            <a:ext cx="4522470" cy="112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b="47495"/>
          <a:stretch>
            <a:fillRect/>
          </a:stretch>
        </p:blipFill>
        <p:spPr>
          <a:xfrm>
            <a:off x="5414645" y="2025650"/>
            <a:ext cx="4943475" cy="1530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40225"/>
          <a:stretch>
            <a:fillRect/>
          </a:stretch>
        </p:blipFill>
        <p:spPr>
          <a:xfrm>
            <a:off x="817245" y="4443095"/>
            <a:ext cx="4105275" cy="842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380" y="4383405"/>
            <a:ext cx="4612640" cy="901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450" y="5285740"/>
            <a:ext cx="3766820" cy="733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3450" y="3615690"/>
            <a:ext cx="3505200" cy="647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730" y="5285740"/>
            <a:ext cx="3724275" cy="9144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579495" y="94043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单针探底延续反弹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45" y="1435735"/>
            <a:ext cx="5975985" cy="453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0556"/>
          <a:stretch>
            <a:fillRect/>
          </a:stretch>
        </p:blipFill>
        <p:spPr>
          <a:xfrm>
            <a:off x="6851015" y="1435735"/>
            <a:ext cx="4799330" cy="44335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8195"/>
          <a:stretch>
            <a:fillRect/>
          </a:stretch>
        </p:blipFill>
        <p:spPr>
          <a:xfrm>
            <a:off x="3637280" y="1315085"/>
            <a:ext cx="4351655" cy="4612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880110"/>
            <a:ext cx="2723515" cy="5334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4278"/>
          <a:stretch>
            <a:fillRect/>
          </a:stretch>
        </p:blipFill>
        <p:spPr>
          <a:xfrm>
            <a:off x="8362950" y="1374775"/>
            <a:ext cx="3239135" cy="45421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995" y="4489450"/>
            <a:ext cx="4692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流入：电、美、半导体</a:t>
            </a:r>
            <a:endParaRPr lang="zh-CN" altLang="en-US"/>
          </a:p>
          <a:p>
            <a:r>
              <a:rPr lang="zh-CN" altLang="en-US"/>
              <a:t>流出：石油、传媒、软件信息、化工、黄金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1097915"/>
            <a:ext cx="5514975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6987"/>
          <a:stretch>
            <a:fillRect/>
          </a:stretch>
        </p:blipFill>
        <p:spPr>
          <a:xfrm>
            <a:off x="5233035" y="2075180"/>
            <a:ext cx="5737860" cy="3343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5" y="821055"/>
            <a:ext cx="9523095" cy="5356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1062990"/>
            <a:ext cx="6795770" cy="4732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30" y="1062990"/>
            <a:ext cx="4528820" cy="5186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WPS 演示</Application>
  <PresentationFormat>宽屏</PresentationFormat>
  <Paragraphs>57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3056</cp:revision>
  <dcterms:created xsi:type="dcterms:W3CDTF">2019-06-19T02:08:00Z</dcterms:created>
  <dcterms:modified xsi:type="dcterms:W3CDTF">2026-03-10T02:21:45Z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