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523" r:id="rId8"/>
    <p:sldId id="2585" r:id="rId9"/>
    <p:sldId id="2164" r:id="rId10"/>
    <p:sldId id="2236" r:id="rId11"/>
    <p:sldId id="2618" r:id="rId12"/>
    <p:sldId id="2627" r:id="rId13"/>
    <p:sldId id="2634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32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8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9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1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10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5.xml"/><Relationship Id="rId2" Type="http://schemas.openxmlformats.org/officeDocument/2006/relationships/image" Target="../media/image24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2026 .3.11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76625" y="1485900"/>
            <a:ext cx="5238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         </a:t>
            </a:r>
            <a:r>
              <a:rPr lang="zh-CN" sz="3200">
                <a:solidFill>
                  <a:srgbClr val="FCE78C"/>
                </a:solidFill>
              </a:rPr>
              <a:t>分化反弹</a:t>
            </a:r>
            <a:endParaRPr lang="zh-CN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35" y="962025"/>
            <a:ext cx="7245350" cy="50946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320" y="1362710"/>
            <a:ext cx="4157980" cy="44069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579495" y="94043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金叉或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分钟死叉震荡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40" y="1390015"/>
            <a:ext cx="5087620" cy="46374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830" y="1541780"/>
            <a:ext cx="5320665" cy="41243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27863"/>
          <a:stretch>
            <a:fillRect/>
          </a:stretch>
        </p:blipFill>
        <p:spPr>
          <a:xfrm>
            <a:off x="3696970" y="1242060"/>
            <a:ext cx="4232275" cy="48933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70" y="1103630"/>
            <a:ext cx="2512695" cy="4953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950" y="1329055"/>
            <a:ext cx="3420745" cy="47358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1995" y="4489450"/>
            <a:ext cx="46920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流入：电、美、半导体</a:t>
            </a:r>
            <a:endParaRPr lang="zh-CN" altLang="en-US"/>
          </a:p>
          <a:p>
            <a:r>
              <a:rPr lang="zh-CN" altLang="en-US"/>
              <a:t>流出：石油、传媒、软件信息、化工、黄金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995" y="1097915"/>
            <a:ext cx="5514975" cy="2971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36987"/>
          <a:stretch>
            <a:fillRect/>
          </a:stretch>
        </p:blipFill>
        <p:spPr>
          <a:xfrm>
            <a:off x="5233035" y="2075180"/>
            <a:ext cx="5737860" cy="33432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65" y="821055"/>
            <a:ext cx="9523095" cy="53568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15" y="1242060"/>
            <a:ext cx="3657600" cy="1114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15" y="2462530"/>
            <a:ext cx="3390900" cy="18192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1305" y="1176020"/>
            <a:ext cx="2562225" cy="733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8440" y="2310130"/>
            <a:ext cx="4895850" cy="21240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1305" y="4763135"/>
            <a:ext cx="3533775" cy="10096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680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3060</cp:revision>
  <dcterms:created xsi:type="dcterms:W3CDTF">2019-06-19T02:08:00Z</dcterms:created>
  <dcterms:modified xsi:type="dcterms:W3CDTF">2026-03-11T02:23:29Z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C39AAD0121F64B90A619D96799ECD20C_13</vt:lpwstr>
  </property>
</Properties>
</file>