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585" r:id="rId9"/>
    <p:sldId id="2164" r:id="rId10"/>
    <p:sldId id="2236" r:id="rId11"/>
    <p:sldId id="2618" r:id="rId12"/>
    <p:sldId id="2634" r:id="rId13"/>
    <p:sldId id="37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20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0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altLang="en-US" sz="3200">
                <a:solidFill>
                  <a:srgbClr val="FCE78C"/>
                </a:solidFill>
              </a:rPr>
              <a:t>指数强势，金叉</a:t>
            </a:r>
            <a:r>
              <a:rPr lang="en-US" altLang="zh-CN" sz="3200">
                <a:solidFill>
                  <a:srgbClr val="FCE78C"/>
                </a:solidFill>
              </a:rPr>
              <a:t>3</a:t>
            </a:r>
            <a:r>
              <a:rPr lang="zh-CN" altLang="en-US" sz="3200">
                <a:solidFill>
                  <a:srgbClr val="FCE78C"/>
                </a:solidFill>
              </a:rPr>
              <a:t>天后的周四洗盘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579495" y="94043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金叉或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1447800"/>
            <a:ext cx="5096510" cy="45358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425" y="1447800"/>
            <a:ext cx="4558030" cy="4348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7863"/>
          <a:stretch>
            <a:fillRect/>
          </a:stretch>
        </p:blipFill>
        <p:spPr>
          <a:xfrm>
            <a:off x="3696970" y="1242060"/>
            <a:ext cx="4232275" cy="48933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148715"/>
            <a:ext cx="2604135" cy="4916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4461"/>
          <a:stretch>
            <a:fillRect/>
          </a:stretch>
        </p:blipFill>
        <p:spPr>
          <a:xfrm>
            <a:off x="8309610" y="1374775"/>
            <a:ext cx="3354705" cy="4727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995" y="4489450"/>
            <a:ext cx="5266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流入：化工、煤炭、电力、算力电网局部个股</a:t>
            </a:r>
            <a:endParaRPr lang="zh-CN" altLang="en-US"/>
          </a:p>
          <a:p>
            <a:r>
              <a:rPr lang="zh-CN" altLang="en-US"/>
              <a:t>流出：电气设备、半导体、军工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1059815"/>
            <a:ext cx="5514975" cy="2933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5643"/>
          <a:stretch>
            <a:fillRect/>
          </a:stretch>
        </p:blipFill>
        <p:spPr>
          <a:xfrm>
            <a:off x="5709285" y="2014855"/>
            <a:ext cx="5328285" cy="3620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5" y="821055"/>
            <a:ext cx="9523095" cy="5356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962025"/>
            <a:ext cx="7245350" cy="5094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0" y="1148715"/>
            <a:ext cx="3873500" cy="4851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53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3061</cp:revision>
  <dcterms:created xsi:type="dcterms:W3CDTF">2019-06-19T02:08:00Z</dcterms:created>
  <dcterms:modified xsi:type="dcterms:W3CDTF">2026-03-12T02:22:22Z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