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523" r:id="rId8"/>
    <p:sldId id="2585" r:id="rId9"/>
    <p:sldId id="2635" r:id="rId10"/>
    <p:sldId id="2164" r:id="rId11"/>
    <p:sldId id="2236" r:id="rId12"/>
    <p:sldId id="2618" r:id="rId13"/>
    <p:sldId id="2634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1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1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30.png"/><Relationship Id="rId1" Type="http://schemas.openxmlformats.org/officeDocument/2006/relationships/tags" Target="../tags/tag1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8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0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27.png"/><Relationship Id="rId1" Type="http://schemas.openxmlformats.org/officeDocument/2006/relationships/tags" Target="../tags/tag1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2026 .3.12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14600" y="1485900"/>
            <a:ext cx="69462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</a:t>
            </a:r>
            <a:r>
              <a:rPr lang="zh-CN" altLang="en-US" sz="3200">
                <a:solidFill>
                  <a:srgbClr val="FCE78C"/>
                </a:solidFill>
              </a:rPr>
              <a:t>指数强势，金叉</a:t>
            </a:r>
            <a:r>
              <a:rPr lang="en-US" altLang="zh-CN" sz="3200">
                <a:solidFill>
                  <a:srgbClr val="FCE78C"/>
                </a:solidFill>
              </a:rPr>
              <a:t>3</a:t>
            </a:r>
            <a:r>
              <a:rPr lang="zh-CN" altLang="en-US" sz="3200">
                <a:solidFill>
                  <a:srgbClr val="FCE78C"/>
                </a:solidFill>
              </a:rPr>
              <a:t>天后的周四洗盘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5" y="962025"/>
            <a:ext cx="7245350" cy="50946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810" y="1233170"/>
            <a:ext cx="3974465" cy="45523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579495" y="94043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金叉或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分钟死叉震荡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45" y="1384300"/>
            <a:ext cx="5937250" cy="46812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18631"/>
          <a:stretch>
            <a:fillRect/>
          </a:stretch>
        </p:blipFill>
        <p:spPr>
          <a:xfrm>
            <a:off x="6548755" y="1676400"/>
            <a:ext cx="5296535" cy="40970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19329"/>
          <a:stretch>
            <a:fillRect/>
          </a:stretch>
        </p:blipFill>
        <p:spPr>
          <a:xfrm>
            <a:off x="7976870" y="1330325"/>
            <a:ext cx="3776345" cy="4597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26177"/>
          <a:stretch>
            <a:fillRect/>
          </a:stretch>
        </p:blipFill>
        <p:spPr>
          <a:xfrm>
            <a:off x="3261360" y="1580515"/>
            <a:ext cx="4587875" cy="40525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55" y="1242060"/>
            <a:ext cx="2522855" cy="47859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主题概念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rcRect b="8379"/>
          <a:stretch>
            <a:fillRect/>
          </a:stretch>
        </p:blipFill>
        <p:spPr>
          <a:xfrm>
            <a:off x="1028700" y="940435"/>
            <a:ext cx="3032125" cy="509524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2"/>
          <a:srcRect b="10074"/>
          <a:stretch>
            <a:fillRect/>
          </a:stretch>
        </p:blipFill>
        <p:spPr>
          <a:xfrm>
            <a:off x="4730750" y="940435"/>
            <a:ext cx="3235325" cy="514096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rcRect b="5630"/>
          <a:stretch>
            <a:fillRect/>
          </a:stretch>
        </p:blipFill>
        <p:spPr>
          <a:xfrm>
            <a:off x="8636000" y="940435"/>
            <a:ext cx="2700655" cy="52654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1995" y="4489450"/>
            <a:ext cx="5266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流入：化工、建材、有色、电网、半导体</a:t>
            </a:r>
            <a:endParaRPr lang="zh-CN" altLang="en-US"/>
          </a:p>
          <a:p>
            <a:r>
              <a:rPr lang="zh-CN" altLang="en-US"/>
              <a:t>流出：软件信息、军工、计算机、石油化工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0965" y="869315"/>
            <a:ext cx="3477260" cy="5343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5" y="1085850"/>
            <a:ext cx="7185025" cy="27489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65" y="821055"/>
            <a:ext cx="9523095" cy="53568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656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3064</cp:revision>
  <dcterms:created xsi:type="dcterms:W3CDTF">2019-06-19T02:08:00Z</dcterms:created>
  <dcterms:modified xsi:type="dcterms:W3CDTF">2026-03-13T02:22:17Z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