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523" r:id="rId8"/>
    <p:sldId id="2635" r:id="rId9"/>
    <p:sldId id="2164" r:id="rId10"/>
    <p:sldId id="2236" r:id="rId11"/>
    <p:sldId id="2636" r:id="rId12"/>
    <p:sldId id="2634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34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5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2026 .3.17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</a:t>
            </a:r>
            <a:r>
              <a:rPr lang="zh-CN" sz="3200">
                <a:solidFill>
                  <a:srgbClr val="FCE78C"/>
                </a:solidFill>
              </a:rPr>
              <a:t>大长腿后的轮动修复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" y="8128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连阴，又再考验下方支撑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30309"/>
          <a:stretch>
            <a:fillRect/>
          </a:stretch>
        </p:blipFill>
        <p:spPr>
          <a:xfrm>
            <a:off x="481965" y="1774825"/>
            <a:ext cx="5647690" cy="39554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40" y="1336675"/>
            <a:ext cx="5292725" cy="4578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880110"/>
            <a:ext cx="2704465" cy="5226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27423"/>
          <a:stretch>
            <a:fillRect/>
          </a:stretch>
        </p:blipFill>
        <p:spPr>
          <a:xfrm>
            <a:off x="3509645" y="1676400"/>
            <a:ext cx="4792345" cy="4203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2773"/>
          <a:stretch>
            <a:fillRect/>
          </a:stretch>
        </p:blipFill>
        <p:spPr>
          <a:xfrm>
            <a:off x="8393430" y="1384935"/>
            <a:ext cx="3415665" cy="42170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3435" y="2682240"/>
            <a:ext cx="3409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流入：电气设备、电力、金融</a:t>
            </a:r>
            <a:endParaRPr lang="zh-CN" altLang="en-US"/>
          </a:p>
          <a:p>
            <a:r>
              <a:rPr lang="zh-CN" altLang="en-US"/>
              <a:t>流出：光模块、通信、半导体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3815" y="1032510"/>
            <a:ext cx="4276090" cy="4792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845" y="1242695"/>
            <a:ext cx="3581400" cy="4371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《好股研选》反馈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908685"/>
            <a:ext cx="4905375" cy="1504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2327910"/>
            <a:ext cx="3657600" cy="790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64942"/>
          <a:stretch>
            <a:fillRect/>
          </a:stretch>
        </p:blipFill>
        <p:spPr>
          <a:xfrm>
            <a:off x="6352540" y="5116195"/>
            <a:ext cx="4772025" cy="671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540" y="908685"/>
            <a:ext cx="3333750" cy="1419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540" y="2510155"/>
            <a:ext cx="3676650" cy="742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t="59467"/>
          <a:stretch>
            <a:fillRect/>
          </a:stretch>
        </p:blipFill>
        <p:spPr>
          <a:xfrm>
            <a:off x="6352540" y="3435350"/>
            <a:ext cx="3514725" cy="8686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rcRect r="3620"/>
          <a:stretch>
            <a:fillRect/>
          </a:stretch>
        </p:blipFill>
        <p:spPr>
          <a:xfrm>
            <a:off x="887730" y="3309620"/>
            <a:ext cx="4714875" cy="26562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650" y="4277995"/>
            <a:ext cx="3933825" cy="8382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966470"/>
            <a:ext cx="7077710" cy="4911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3453"/>
          <a:stretch>
            <a:fillRect/>
          </a:stretch>
        </p:blipFill>
        <p:spPr>
          <a:xfrm>
            <a:off x="7602855" y="1581150"/>
            <a:ext cx="4406900" cy="44596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3075</cp:revision>
  <dcterms:created xsi:type="dcterms:W3CDTF">2019-06-19T02:08:00Z</dcterms:created>
  <dcterms:modified xsi:type="dcterms:W3CDTF">2026-03-17T02:19:07Z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