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635" r:id="rId9"/>
    <p:sldId id="2164" r:id="rId10"/>
    <p:sldId id="2236" r:id="rId11"/>
    <p:sldId id="2636" r:id="rId12"/>
    <p:sldId id="2634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34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5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  </a:t>
            </a:r>
            <a:r>
              <a:rPr lang="zh-CN" altLang="en-US" sz="3200">
                <a:solidFill>
                  <a:srgbClr val="FCE78C"/>
                </a:solidFill>
              </a:rPr>
              <a:t>缩量震荡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局部机会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" y="8128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继续下跌空间有限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底背离雏形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" y="1452880"/>
            <a:ext cx="5149215" cy="45167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678940"/>
            <a:ext cx="5282565" cy="4426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5" y="880110"/>
            <a:ext cx="2661920" cy="52743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37650"/>
          <a:stretch>
            <a:fillRect/>
          </a:stretch>
        </p:blipFill>
        <p:spPr>
          <a:xfrm>
            <a:off x="3432175" y="1466850"/>
            <a:ext cx="4683760" cy="41351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466850"/>
            <a:ext cx="3728720" cy="4315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36115" y="5417185"/>
            <a:ext cx="3409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</a:t>
            </a:r>
            <a:r>
              <a:rPr lang="en-US" altLang="zh-CN"/>
              <a:t>PCB</a:t>
            </a:r>
            <a:r>
              <a:rPr lang="zh-CN" altLang="en-US"/>
              <a:t>、存储芯片、电力</a:t>
            </a:r>
            <a:endParaRPr lang="zh-CN" altLang="en-US"/>
          </a:p>
          <a:p>
            <a:r>
              <a:rPr lang="zh-CN" altLang="en-US"/>
              <a:t>流出：化工、券商银行、农业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8112"/>
          <a:stretch>
            <a:fillRect/>
          </a:stretch>
        </p:blipFill>
        <p:spPr>
          <a:xfrm>
            <a:off x="1323340" y="1045210"/>
            <a:ext cx="4389755" cy="4108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725" y="928370"/>
            <a:ext cx="3729990" cy="5001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《好股研选》反馈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908685"/>
            <a:ext cx="4905375" cy="1504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2327910"/>
            <a:ext cx="3657600" cy="790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64942"/>
          <a:stretch>
            <a:fillRect/>
          </a:stretch>
        </p:blipFill>
        <p:spPr>
          <a:xfrm>
            <a:off x="6352540" y="5116195"/>
            <a:ext cx="4772025" cy="671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540" y="908685"/>
            <a:ext cx="3333750" cy="1419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540" y="2510155"/>
            <a:ext cx="3676650" cy="742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t="59467"/>
          <a:stretch>
            <a:fillRect/>
          </a:stretch>
        </p:blipFill>
        <p:spPr>
          <a:xfrm>
            <a:off x="6352540" y="3435350"/>
            <a:ext cx="3514725" cy="8686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rcRect r="3620"/>
          <a:stretch>
            <a:fillRect/>
          </a:stretch>
        </p:blipFill>
        <p:spPr>
          <a:xfrm>
            <a:off x="887730" y="3309620"/>
            <a:ext cx="4714875" cy="2656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650" y="4277995"/>
            <a:ext cx="3933825" cy="8382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820420"/>
            <a:ext cx="4702810" cy="5406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215" y="948055"/>
            <a:ext cx="3618865" cy="4962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3076</cp:revision>
  <dcterms:created xsi:type="dcterms:W3CDTF">2019-06-19T02:08:00Z</dcterms:created>
  <dcterms:modified xsi:type="dcterms:W3CDTF">2026-03-18T02:19:55Z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