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33" r:id="rId7"/>
    <p:sldId id="2639" r:id="rId8"/>
    <p:sldId id="2523" r:id="rId9"/>
    <p:sldId id="2635" r:id="rId10"/>
    <p:sldId id="2164" r:id="rId11"/>
    <p:sldId id="2236" r:id="rId12"/>
    <p:sldId id="2636" r:id="rId13"/>
    <p:sldId id="2634" r:id="rId14"/>
    <p:sldId id="2638" r:id="rId15"/>
    <p:sldId id="372" r:id="rId16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18" userDrawn="1">
          <p15:clr>
            <a:srgbClr val="A4A3A4"/>
          </p15:clr>
        </p15:guide>
        <p15:guide id="2" pos="346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CE78C"/>
    <a:srgbClr val="F324F3"/>
    <a:srgbClr val="6096E6"/>
    <a:srgbClr val="FFF6CD"/>
    <a:srgbClr val="FFFDF5"/>
    <a:srgbClr val="FFDFDF"/>
    <a:srgbClr val="D16664"/>
    <a:srgbClr val="FFFC91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18"/>
        <p:guide pos="346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1" Type="http://schemas.openxmlformats.org/officeDocument/2006/relationships/tags" Target="tags/tag124.xml"/><Relationship Id="rId20" Type="http://schemas.openxmlformats.org/officeDocument/2006/relationships/commentAuthors" Target="commentAuthors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9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tags" Target="../tags/tag118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1.xml"/><Relationship Id="rId2" Type="http://schemas.openxmlformats.org/officeDocument/2006/relationships/image" Target="../media/image32.png"/><Relationship Id="rId1" Type="http://schemas.openxmlformats.org/officeDocument/2006/relationships/tags" Target="../tags/tag120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3.xml"/><Relationship Id="rId2" Type="http://schemas.openxmlformats.org/officeDocument/2006/relationships/image" Target="../media/image33.png"/><Relationship Id="rId1" Type="http://schemas.openxmlformats.org/officeDocument/2006/relationships/tags" Target="../tags/tag1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8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07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0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tags" Target="../tags/tag109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1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3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11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5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14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7.xml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tags" Target="../tags/tag1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endParaRPr lang="zh-CN" sz="18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2868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2026 .3.20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14600" y="1485900"/>
            <a:ext cx="69462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>
                <a:solidFill>
                  <a:srgbClr val="FCE78C"/>
                </a:solidFill>
              </a:rPr>
              <a:t>                        </a:t>
            </a:r>
            <a:r>
              <a:rPr lang="zh-CN" altLang="en-US" sz="3200">
                <a:solidFill>
                  <a:srgbClr val="FCE78C"/>
                </a:solidFill>
              </a:rPr>
              <a:t>超跌反弹</a:t>
            </a:r>
            <a:endParaRPr lang="zh-CN" altLang="en-US" sz="3200">
              <a:solidFill>
                <a:srgbClr val="FCE78C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0" y="1014095"/>
            <a:ext cx="4171950" cy="482981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470" y="1249045"/>
            <a:ext cx="6334125" cy="477075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915" y="8128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3674745" y="895985"/>
            <a:ext cx="52203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半年线与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60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天均线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l="17162"/>
          <a:stretch>
            <a:fillRect/>
          </a:stretch>
        </p:blipFill>
        <p:spPr>
          <a:xfrm>
            <a:off x="737870" y="1699895"/>
            <a:ext cx="5934075" cy="36766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7690" y="1642110"/>
            <a:ext cx="4720590" cy="43256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主力态度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b="28974"/>
          <a:stretch>
            <a:fillRect/>
          </a:stretch>
        </p:blipFill>
        <p:spPr>
          <a:xfrm>
            <a:off x="765810" y="1223645"/>
            <a:ext cx="6600825" cy="28174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6085" y="956310"/>
            <a:ext cx="3550920" cy="49447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9070" y="4685030"/>
            <a:ext cx="1324610" cy="12160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35" y="1038225"/>
            <a:ext cx="2705735" cy="50603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r="15428"/>
          <a:stretch>
            <a:fillRect/>
          </a:stretch>
        </p:blipFill>
        <p:spPr>
          <a:xfrm>
            <a:off x="3349625" y="2291715"/>
            <a:ext cx="4676775" cy="36004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rcRect r="12338"/>
          <a:stretch>
            <a:fillRect/>
          </a:stretch>
        </p:blipFill>
        <p:spPr>
          <a:xfrm>
            <a:off x="8302625" y="1496060"/>
            <a:ext cx="3510280" cy="433514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94435" y="4961890"/>
            <a:ext cx="6087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/>
              <a:t>流入：</a:t>
            </a:r>
            <a:r>
              <a:rPr lang="zh-CN" sz="1600"/>
              <a:t>光通信、光模块、光芯片、半导体、电力（局部冲高回落）</a:t>
            </a:r>
            <a:endParaRPr lang="zh-CN" sz="1600"/>
          </a:p>
          <a:p>
            <a:r>
              <a:rPr lang="zh-CN" altLang="en-US" sz="1600"/>
              <a:t>流出：软件信息、国防军工、大金融</a:t>
            </a:r>
            <a:endParaRPr lang="en-US" altLang="zh-CN" sz="16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05750" y="871220"/>
            <a:ext cx="3267075" cy="511556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720" y="1164590"/>
            <a:ext cx="6219825" cy="33108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《好股研选》回看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655" y="975995"/>
            <a:ext cx="5873750" cy="35909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525" y="4222115"/>
            <a:ext cx="5534025" cy="19196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3190" y="726440"/>
            <a:ext cx="3020060" cy="324104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712</Words>
  <Application>WPS 演示</Application>
  <PresentationFormat>宽屏</PresentationFormat>
  <Paragraphs>57</Paragraphs>
  <Slides>12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31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3081</cp:revision>
  <dcterms:created xsi:type="dcterms:W3CDTF">2019-06-19T02:08:00Z</dcterms:created>
  <dcterms:modified xsi:type="dcterms:W3CDTF">2026-03-20T02:20:33Z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C39AAD0121F64B90A619D96799ECD20C_13</vt:lpwstr>
  </property>
</Properties>
</file>