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39" r:id="rId8"/>
    <p:sldId id="2523" r:id="rId9"/>
    <p:sldId id="2635" r:id="rId10"/>
    <p:sldId id="2164" r:id="rId11"/>
    <p:sldId id="2236" r:id="rId12"/>
    <p:sldId id="2638" r:id="rId13"/>
    <p:sldId id="372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120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9.png"/><Relationship Id="rId1" Type="http://schemas.openxmlformats.org/officeDocument/2006/relationships/tags" Target="../tags/tag1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8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7.xml"/><Relationship Id="rId2" Type="http://schemas.openxmlformats.org/officeDocument/2006/relationships/image" Target="../media/image28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2026 .3.24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93925" y="1485900"/>
            <a:ext cx="69462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   </a:t>
            </a:r>
            <a:r>
              <a:rPr lang="zh-CN" sz="3200">
                <a:solidFill>
                  <a:srgbClr val="FCE78C"/>
                </a:solidFill>
              </a:rPr>
              <a:t>创业板补跌</a:t>
            </a:r>
            <a:r>
              <a:rPr lang="en-US" altLang="zh-CN" sz="3200">
                <a:solidFill>
                  <a:srgbClr val="FCE78C"/>
                </a:solidFill>
              </a:rPr>
              <a:t>  </a:t>
            </a:r>
            <a:r>
              <a:rPr lang="zh-CN" altLang="en-US" sz="3200">
                <a:solidFill>
                  <a:srgbClr val="FCE78C"/>
                </a:solidFill>
              </a:rPr>
              <a:t>静待</a:t>
            </a:r>
            <a:r>
              <a:rPr lang="zh-CN" altLang="en-US" sz="3200">
                <a:solidFill>
                  <a:srgbClr val="FCE78C"/>
                </a:solidFill>
              </a:rPr>
              <a:t>超跌反弹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674745" y="89598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半年线与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天均线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0" y="1567815"/>
            <a:ext cx="5674995" cy="44297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640" y="1643380"/>
            <a:ext cx="5242560" cy="40379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731260"/>
            <a:ext cx="4448175" cy="13722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05" y="1685925"/>
            <a:ext cx="4438650" cy="17430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695" y="1761490"/>
            <a:ext cx="4227830" cy="35591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92070" y="10191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昨日观点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160385" y="1050290"/>
            <a:ext cx="1235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今天观点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35" y="1110615"/>
            <a:ext cx="2537460" cy="49822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26470"/>
          <a:stretch>
            <a:fillRect/>
          </a:stretch>
        </p:blipFill>
        <p:spPr>
          <a:xfrm>
            <a:off x="3485515" y="1696085"/>
            <a:ext cx="4888230" cy="42932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r="16516"/>
          <a:stretch>
            <a:fillRect/>
          </a:stretch>
        </p:blipFill>
        <p:spPr>
          <a:xfrm>
            <a:off x="8474075" y="1554480"/>
            <a:ext cx="3154680" cy="44348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75220" y="4796155"/>
            <a:ext cx="24853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流入：</a:t>
            </a:r>
            <a:r>
              <a:rPr lang="zh-CN" sz="1600"/>
              <a:t>电力、医药、银行</a:t>
            </a:r>
            <a:endParaRPr lang="zh-CN" sz="1600"/>
          </a:p>
          <a:p>
            <a:r>
              <a:rPr lang="zh-CN" altLang="en-US" sz="1600"/>
              <a:t>流出：电气设备、半导体</a:t>
            </a:r>
            <a:endParaRPr lang="en-US" altLang="zh-CN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8395" y="1036320"/>
            <a:ext cx="5130165" cy="24428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865" y="800735"/>
            <a:ext cx="4902835" cy="25666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b="29128"/>
          <a:stretch>
            <a:fillRect/>
          </a:stretch>
        </p:blipFill>
        <p:spPr>
          <a:xfrm>
            <a:off x="1128395" y="3809365"/>
            <a:ext cx="5070475" cy="13817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126730" y="4062730"/>
            <a:ext cx="16008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警惕补跌方向</a:t>
            </a:r>
            <a:endParaRPr lang="zh-CN" altLang="en-US" sz="1600"/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915" y="8128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630</Words>
  <Application>WPS 演示</Application>
  <PresentationFormat>宽屏</PresentationFormat>
  <Paragraphs>59</Paragraphs>
  <Slides>10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3090</cp:revision>
  <dcterms:created xsi:type="dcterms:W3CDTF">2019-06-19T02:08:00Z</dcterms:created>
  <dcterms:modified xsi:type="dcterms:W3CDTF">2026-03-24T02:20:26Z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