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236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2026 .3.25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3925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       </a:t>
            </a:r>
            <a:r>
              <a:rPr lang="zh-CN" altLang="en-US" sz="3200">
                <a:solidFill>
                  <a:srgbClr val="FCE78C"/>
                </a:solidFill>
              </a:rPr>
              <a:t>放量超跌修复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半年线与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天均线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" y="1567815"/>
            <a:ext cx="5674995" cy="4429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40" y="1643380"/>
            <a:ext cx="5242560" cy="40379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95" y="1790065"/>
            <a:ext cx="4227830" cy="3559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1920240"/>
            <a:ext cx="4067175" cy="3429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128395"/>
            <a:ext cx="2628900" cy="4972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605" y="2475230"/>
            <a:ext cx="5106035" cy="3296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6466"/>
          <a:stretch>
            <a:fillRect/>
          </a:stretch>
        </p:blipFill>
        <p:spPr>
          <a:xfrm>
            <a:off x="8526780" y="1421765"/>
            <a:ext cx="3181350" cy="45643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3150" y="4253230"/>
            <a:ext cx="535559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/>
              <a:t>流入：</a:t>
            </a:r>
            <a:r>
              <a:rPr lang="zh-CN" sz="1600"/>
              <a:t>电力、算力、半导体（光芯、存储芯片）、光模块</a:t>
            </a:r>
            <a:endParaRPr lang="zh-CN" sz="1600"/>
          </a:p>
          <a:p>
            <a:pPr>
              <a:lnSpc>
                <a:spcPct val="130000"/>
              </a:lnSpc>
            </a:pPr>
            <a:r>
              <a:rPr lang="zh-CN" altLang="en-US" sz="1600"/>
              <a:t>流出：汽车整车、酿酒、银行、黄金首饰</a:t>
            </a:r>
            <a:endParaRPr lang="en-US" altLang="zh-CN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0" y="1123950"/>
            <a:ext cx="5657850" cy="4086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1285875"/>
            <a:ext cx="5572125" cy="2438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《好股研选》最新上架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9066"/>
          <a:stretch>
            <a:fillRect/>
          </a:stretch>
        </p:blipFill>
        <p:spPr>
          <a:xfrm>
            <a:off x="1372870" y="1113790"/>
            <a:ext cx="4422775" cy="4630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10" y="1113790"/>
            <a:ext cx="4188460" cy="47440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3095</cp:revision>
  <dcterms:created xsi:type="dcterms:W3CDTF">2019-06-19T02:08:00Z</dcterms:created>
  <dcterms:modified xsi:type="dcterms:W3CDTF">2026-03-25T02:18:52Z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