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236" r:id="rId12"/>
    <p:sldId id="2640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5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32.png"/><Relationship Id="rId1" Type="http://schemas.openxmlformats.org/officeDocument/2006/relationships/tags" Target="../tags/tag12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33.png"/><Relationship Id="rId1" Type="http://schemas.openxmlformats.org/officeDocument/2006/relationships/tags" Target="../tags/tag1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1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2026 .3.26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93925" y="1485900"/>
            <a:ext cx="6384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   </a:t>
            </a:r>
            <a:r>
              <a:rPr lang="zh-CN" altLang="en-US" sz="3200">
                <a:solidFill>
                  <a:srgbClr val="FCE78C"/>
                </a:solidFill>
              </a:rPr>
              <a:t>轮动反弹三天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考验承接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半年线与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天均线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70" y="1277620"/>
            <a:ext cx="5276850" cy="47199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8017"/>
          <a:stretch>
            <a:fillRect/>
          </a:stretch>
        </p:blipFill>
        <p:spPr>
          <a:xfrm>
            <a:off x="642620" y="2161540"/>
            <a:ext cx="5364480" cy="2952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592070" y="1019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昨日观点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160385" y="105029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今天观点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80745" y="1815465"/>
            <a:ext cx="4067175" cy="3429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070" y="1478280"/>
            <a:ext cx="3849370" cy="2794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070" y="3968115"/>
            <a:ext cx="3917315" cy="16922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" y="1093470"/>
            <a:ext cx="2610485" cy="49879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5" y="2204085"/>
            <a:ext cx="5184775" cy="3667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730" y="1093470"/>
            <a:ext cx="3046730" cy="40963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29587"/>
          <a:stretch>
            <a:fillRect/>
          </a:stretch>
        </p:blipFill>
        <p:spPr>
          <a:xfrm>
            <a:off x="6096000" y="1678305"/>
            <a:ext cx="5397500" cy="3183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770890"/>
            <a:ext cx="4787265" cy="26581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3521710"/>
            <a:ext cx="4825365" cy="26003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《好股研选》最新上架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995" y="1090295"/>
            <a:ext cx="5066030" cy="28289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30" y="894715"/>
            <a:ext cx="4879340" cy="3220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665" y="2716530"/>
            <a:ext cx="3181985" cy="3041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195" y="3757295"/>
            <a:ext cx="3159125" cy="20859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09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WPS 演示</Application>
  <PresentationFormat>宽屏</PresentationFormat>
  <Paragraphs>56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3096</cp:revision>
  <dcterms:created xsi:type="dcterms:W3CDTF">2019-06-19T02:08:00Z</dcterms:created>
  <dcterms:modified xsi:type="dcterms:W3CDTF">2026-03-26T02:23:31Z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