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33" r:id="rId7"/>
    <p:sldId id="2639" r:id="rId8"/>
    <p:sldId id="2523" r:id="rId9"/>
    <p:sldId id="2635" r:id="rId10"/>
    <p:sldId id="2164" r:id="rId11"/>
    <p:sldId id="2236" r:id="rId12"/>
    <p:sldId id="2640" r:id="rId13"/>
    <p:sldId id="2638" r:id="rId14"/>
    <p:sldId id="37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8" userDrawn="1">
          <p15:clr>
            <a:srgbClr val="A4A3A4"/>
          </p15:clr>
        </p15:guide>
        <p15:guide id="2" pos="342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18"/>
        <p:guide pos="342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24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31.png"/><Relationship Id="rId1" Type="http://schemas.openxmlformats.org/officeDocument/2006/relationships/tags" Target="../tags/tag120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3.xml"/><Relationship Id="rId2" Type="http://schemas.openxmlformats.org/officeDocument/2006/relationships/image" Target="../media/image32.png"/><Relationship Id="rId1" Type="http://schemas.openxmlformats.org/officeDocument/2006/relationships/tags" Target="../tags/tag1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10.xml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0" Type="http://schemas.openxmlformats.org/officeDocument/2006/relationships/notesSlide" Target="../notesSlides/notesSlide3.xml"/><Relationship Id="rId1" Type="http://schemas.openxmlformats.org/officeDocument/2006/relationships/tags" Target="../tags/tag107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2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111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3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5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114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116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9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1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286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2026 .3.27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099310" y="1485900"/>
            <a:ext cx="63849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>
                <a:solidFill>
                  <a:srgbClr val="FCE78C"/>
                </a:solidFill>
              </a:rPr>
              <a:t>                   </a:t>
            </a:r>
            <a:r>
              <a:rPr lang="zh-CN" sz="3200">
                <a:solidFill>
                  <a:srgbClr val="FCE78C"/>
                </a:solidFill>
              </a:rPr>
              <a:t>超预期</a:t>
            </a:r>
            <a:r>
              <a:rPr lang="en-US" altLang="zh-CN" sz="3200">
                <a:solidFill>
                  <a:srgbClr val="FCE78C"/>
                </a:solidFill>
              </a:rPr>
              <a:t>  </a:t>
            </a:r>
            <a:r>
              <a:rPr lang="zh-CN" altLang="en-US" sz="3200">
                <a:solidFill>
                  <a:srgbClr val="FCE78C"/>
                </a:solidFill>
              </a:rPr>
              <a:t>但保持耐心</a:t>
            </a:r>
            <a:endParaRPr lang="zh-CN" altLang="en-US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3674745" y="895985"/>
            <a:ext cx="52203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半年线与年线</a:t>
            </a:r>
            <a:endParaRPr 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925" y="1329055"/>
            <a:ext cx="4684395" cy="46685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6645" y="1329055"/>
            <a:ext cx="5475605" cy="472694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当前策略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2592070" y="101917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昨日观点</a:t>
            </a:r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8160385" y="1050290"/>
            <a:ext cx="12357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今天观点</a:t>
            </a:r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465" y="2357120"/>
            <a:ext cx="4963795" cy="214439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6655" y="1610995"/>
            <a:ext cx="5533390" cy="10375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9685" y="2840990"/>
            <a:ext cx="4630420" cy="100457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9685" y="4273550"/>
            <a:ext cx="5133975" cy="89154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r="22218"/>
          <a:stretch>
            <a:fillRect/>
          </a:stretch>
        </p:blipFill>
        <p:spPr>
          <a:xfrm>
            <a:off x="8378825" y="1374775"/>
            <a:ext cx="3452495" cy="46837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rcRect r="25958"/>
          <a:stretch>
            <a:fillRect/>
          </a:stretch>
        </p:blipFill>
        <p:spPr>
          <a:xfrm>
            <a:off x="4039235" y="1886585"/>
            <a:ext cx="4339590" cy="39477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370" y="1061085"/>
            <a:ext cx="2714625" cy="514159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69990" y="824865"/>
            <a:ext cx="5629275" cy="29813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5" y="909320"/>
            <a:ext cx="5638800" cy="30003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2070" y="4043680"/>
            <a:ext cx="5136515" cy="19272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01040" y="4545965"/>
            <a:ext cx="71291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资金流入：普涨式反弹、化工、有色、电力、创新药</a:t>
            </a:r>
            <a:endParaRPr lang="zh-CN" altLang="en-US"/>
          </a:p>
          <a:p>
            <a:r>
              <a:rPr lang="zh-CN" altLang="en-US"/>
              <a:t>资金流出：银行保险、陆地运输、港口航运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《好股研选》最新上架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r="22506"/>
          <a:stretch>
            <a:fillRect/>
          </a:stretch>
        </p:blipFill>
        <p:spPr>
          <a:xfrm>
            <a:off x="611505" y="1029970"/>
            <a:ext cx="6657975" cy="36099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900" y="2470150"/>
            <a:ext cx="6342380" cy="30861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DIAGRAM_VIRTUALLY_FRAME" val="{&quot;height&quot;:340.95,&quot;left&quot;:90.85,&quot;top&quot;:80.25,&quot;width&quot;:782.5}"/>
</p:tagLst>
</file>

<file path=ppt/tags/tag109.xml><?xml version="1.0" encoding="utf-8"?>
<p:tagLst xmlns:p="http://schemas.openxmlformats.org/presentationml/2006/main">
  <p:tag name="KSO_WM_DIAGRAM_VIRTUALLY_FRAME" val="{&quot;height&quot;:340.95,&quot;left&quot;:90.85,&quot;top&quot;:80.25,&quot;width&quot;:782.5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680</Words>
  <Application>WPS 演示</Application>
  <PresentationFormat>宽屏</PresentationFormat>
  <Paragraphs>59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0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3105</cp:revision>
  <dcterms:created xsi:type="dcterms:W3CDTF">2019-06-19T02:08:00Z</dcterms:created>
  <dcterms:modified xsi:type="dcterms:W3CDTF">2026-03-27T02:22:35Z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C39AAD0121F64B90A619D96799ECD20C_13</vt:lpwstr>
  </property>
</Properties>
</file>