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641" r:id="rId9"/>
    <p:sldId id="2642" r:id="rId10"/>
    <p:sldId id="2523" r:id="rId11"/>
    <p:sldId id="2635" r:id="rId12"/>
    <p:sldId id="2164" r:id="rId13"/>
    <p:sldId id="2236" r:id="rId14"/>
    <p:sldId id="2643" r:id="rId15"/>
    <p:sldId id="2640" r:id="rId16"/>
    <p:sldId id="2638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0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6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2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41.png"/><Relationship Id="rId1" Type="http://schemas.openxmlformats.org/officeDocument/2006/relationships/tags" Target="../tags/tag12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42.png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9310" y="1485900"/>
            <a:ext cx="6384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   </a:t>
            </a:r>
            <a:r>
              <a:rPr lang="zh-CN" sz="3200">
                <a:solidFill>
                  <a:srgbClr val="FCE78C"/>
                </a:solidFill>
              </a:rPr>
              <a:t>底部巩固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静待金叉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四季度资金青睐业绩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35" y="1073785"/>
            <a:ext cx="9210675" cy="3551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" y="1213485"/>
            <a:ext cx="6144895" cy="4701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2037"/>
          <a:stretch>
            <a:fillRect/>
          </a:stretch>
        </p:blipFill>
        <p:spPr>
          <a:xfrm>
            <a:off x="6643370" y="1213485"/>
            <a:ext cx="5253990" cy="4708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3900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长周期死叉后期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1280795"/>
            <a:ext cx="5121910" cy="4775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05" y="1316355"/>
            <a:ext cx="5099685" cy="4668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" y="1699260"/>
            <a:ext cx="5533390" cy="1037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" y="3048635"/>
            <a:ext cx="4630420" cy="10045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20" y="4469130"/>
            <a:ext cx="5133975" cy="891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705" y="1761490"/>
            <a:ext cx="5025390" cy="15659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涨价方向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" y="1131570"/>
            <a:ext cx="5951855" cy="1767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0" y="1496695"/>
            <a:ext cx="4893310" cy="8547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5" y="3076575"/>
            <a:ext cx="5951220" cy="6623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50" y="2707640"/>
            <a:ext cx="5050155" cy="7213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35" y="3843020"/>
            <a:ext cx="6040120" cy="10420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美伊对峙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" y="1150620"/>
            <a:ext cx="6341745" cy="990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5" y="2338705"/>
            <a:ext cx="6283325" cy="1222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05" y="3818255"/>
            <a:ext cx="6497320" cy="2190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r="6654"/>
          <a:stretch>
            <a:fillRect/>
          </a:stretch>
        </p:blipFill>
        <p:spPr>
          <a:xfrm>
            <a:off x="7675245" y="1365885"/>
            <a:ext cx="3984625" cy="560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50" y="2141220"/>
            <a:ext cx="3906520" cy="11347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11555"/>
            <a:ext cx="2691130" cy="5046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7068"/>
          <a:stretch>
            <a:fillRect/>
          </a:stretch>
        </p:blipFill>
        <p:spPr>
          <a:xfrm>
            <a:off x="3388995" y="1572895"/>
            <a:ext cx="4876165" cy="4288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5998"/>
          <a:stretch>
            <a:fillRect/>
          </a:stretch>
        </p:blipFill>
        <p:spPr>
          <a:xfrm>
            <a:off x="8265160" y="1374775"/>
            <a:ext cx="3277870" cy="46050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19705" y="4728210"/>
            <a:ext cx="7637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资金流入：低位绩优的创新药、涨价预期的周期股（化工、铝）、光纤</a:t>
            </a:r>
            <a:endParaRPr lang="zh-CN" altLang="en-US"/>
          </a:p>
          <a:p>
            <a:r>
              <a:rPr lang="zh-CN" altLang="en-US"/>
              <a:t>资金流出：涨多的电力、电气设备、科技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22343"/>
          <a:stretch>
            <a:fillRect/>
          </a:stretch>
        </p:blipFill>
        <p:spPr>
          <a:xfrm>
            <a:off x="6265545" y="909320"/>
            <a:ext cx="5600700" cy="3136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" y="1217295"/>
            <a:ext cx="5600700" cy="297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WPS 演示</Application>
  <PresentationFormat>宽屏</PresentationFormat>
  <Paragraphs>65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3111</cp:revision>
  <dcterms:created xsi:type="dcterms:W3CDTF">2019-06-19T02:08:00Z</dcterms:created>
  <dcterms:modified xsi:type="dcterms:W3CDTF">2026-03-30T02:22:46Z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