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39" r:id="rId8"/>
    <p:sldId id="2523" r:id="rId9"/>
    <p:sldId id="2635" r:id="rId10"/>
    <p:sldId id="2164" r:id="rId11"/>
    <p:sldId id="2643" r:id="rId12"/>
    <p:sldId id="2640" r:id="rId13"/>
    <p:sldId id="2638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4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31.png"/><Relationship Id="rId1" Type="http://schemas.openxmlformats.org/officeDocument/2006/relationships/tags" Target="../tags/tag120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32.png"/><Relationship Id="rId1" Type="http://schemas.openxmlformats.org/officeDocument/2006/relationships/tags" Target="../tags/tag1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10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0" Type="http://schemas.openxmlformats.org/officeDocument/2006/relationships/notesSlide" Target="../notesSlides/notesSlide3.xml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1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3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7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6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2026 .3.31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48050" y="1485900"/>
            <a:ext cx="5036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  </a:t>
            </a:r>
            <a:r>
              <a:rPr lang="zh-CN" sz="3200">
                <a:solidFill>
                  <a:srgbClr val="FCE78C"/>
                </a:solidFill>
              </a:rPr>
              <a:t>月末收官</a:t>
            </a:r>
            <a:r>
              <a:rPr lang="en-US" altLang="zh-CN" sz="3200">
                <a:solidFill>
                  <a:srgbClr val="FCE78C"/>
                </a:solidFill>
              </a:rPr>
              <a:t>  </a:t>
            </a:r>
            <a:r>
              <a:rPr lang="zh-CN" altLang="en-US" sz="3200">
                <a:solidFill>
                  <a:srgbClr val="FCE78C"/>
                </a:solidFill>
              </a:rPr>
              <a:t>静待周</a:t>
            </a:r>
            <a:r>
              <a:rPr lang="en-US" altLang="zh-CN" sz="3200">
                <a:solidFill>
                  <a:srgbClr val="FCE78C"/>
                </a:solidFill>
              </a:rPr>
              <a:t>k</a:t>
            </a:r>
            <a:r>
              <a:rPr lang="zh-CN" altLang="en-US" sz="3200">
                <a:solidFill>
                  <a:srgbClr val="FCE78C"/>
                </a:solidFill>
              </a:rPr>
              <a:t>金叉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674745" y="895985"/>
            <a:ext cx="5220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3900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震荡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长周期死叉后期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" y="1341120"/>
            <a:ext cx="5131435" cy="46437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865" y="1452880"/>
            <a:ext cx="5530850" cy="42233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592070" y="10191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昨日观点</a:t>
            </a:r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8160385" y="1050290"/>
            <a:ext cx="1235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今天观点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80" y="1699260"/>
            <a:ext cx="5533390" cy="10375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460" y="3048635"/>
            <a:ext cx="4630420" cy="10045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320" y="4469130"/>
            <a:ext cx="5133975" cy="891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6705" y="1761490"/>
            <a:ext cx="5025390" cy="156591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85" y="1056005"/>
            <a:ext cx="2644775" cy="50095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r="25716"/>
          <a:stretch>
            <a:fillRect/>
          </a:stretch>
        </p:blipFill>
        <p:spPr>
          <a:xfrm>
            <a:off x="3404870" y="1508125"/>
            <a:ext cx="4776470" cy="43389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0580" y="1508125"/>
            <a:ext cx="3413125" cy="41236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4815" y="1026795"/>
            <a:ext cx="7644130" cy="32702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385" y="2433320"/>
            <a:ext cx="5724525" cy="29718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29615" y="4888865"/>
            <a:ext cx="7637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资金流入：灾后重建基建、商业航天、电子消费、汽车消费、医药消费</a:t>
            </a:r>
            <a:endParaRPr lang="zh-CN" altLang="en-US"/>
          </a:p>
          <a:p>
            <a:r>
              <a:rPr lang="zh-CN" altLang="en-US"/>
              <a:t>资金流出：中东或缓和的化工、石油、利空的存储芯片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《好股研选》最新内参逻辑分析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" y="921385"/>
            <a:ext cx="5259705" cy="51327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945" y="921385"/>
            <a:ext cx="5218430" cy="52793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890" y="4264025"/>
            <a:ext cx="3086100" cy="9144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DIAGRAM_VIRTUALLY_FRAME" val="{&quot;height&quot;:340.95,&quot;left&quot;:90.85,&quot;top&quot;:80.25,&quot;width&quot;:782.5}"/>
</p:tagLst>
</file>

<file path=ppt/tags/tag109.xml><?xml version="1.0" encoding="utf-8"?>
<p:tagLst xmlns:p="http://schemas.openxmlformats.org/presentationml/2006/main">
  <p:tag name="KSO_WM_DIAGRAM_VIRTUALLY_FRAME" val="{&quot;height&quot;:340.95,&quot;left&quot;:90.85,&quot;top&quot;:80.25,&quot;width&quot;:782.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688</Words>
  <Application>WPS 演示</Application>
  <PresentationFormat>宽屏</PresentationFormat>
  <Paragraphs>59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3114</cp:revision>
  <dcterms:created xsi:type="dcterms:W3CDTF">2019-06-19T02:08:00Z</dcterms:created>
  <dcterms:modified xsi:type="dcterms:W3CDTF">2026-03-31T02:20:01Z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C39AAD0121F64B90A619D96799ECD20C_13</vt:lpwstr>
  </property>
</Properties>
</file>