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39" r:id="rId8"/>
    <p:sldId id="2523" r:id="rId9"/>
    <p:sldId id="2635" r:id="rId10"/>
    <p:sldId id="2164" r:id="rId11"/>
    <p:sldId id="2643" r:id="rId12"/>
    <p:sldId id="2640" r:id="rId13"/>
    <p:sldId id="263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4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2.png"/><Relationship Id="rId1" Type="http://schemas.openxmlformats.org/officeDocument/2006/relationships/tags" Target="../tags/tag12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3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1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4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16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2026 .4.1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48050" y="1485900"/>
            <a:ext cx="5036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 4</a:t>
            </a:r>
            <a:r>
              <a:rPr lang="zh-CN" altLang="en-US" sz="3200">
                <a:solidFill>
                  <a:srgbClr val="FCE78C"/>
                </a:solidFill>
              </a:rPr>
              <a:t>月开门红</a:t>
            </a:r>
            <a:r>
              <a:rPr lang="en-US" altLang="zh-CN" sz="3200">
                <a:solidFill>
                  <a:srgbClr val="FCE78C"/>
                </a:solidFill>
              </a:rPr>
              <a:t>  </a:t>
            </a:r>
            <a:r>
              <a:rPr lang="zh-CN" altLang="en-US" sz="3200">
                <a:solidFill>
                  <a:srgbClr val="FCE78C"/>
                </a:solidFill>
              </a:rPr>
              <a:t>账号回血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81280"/>
            <a:ext cx="11991340" cy="67449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674745" y="89598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3900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震荡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长周期死叉后期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55" y="1264285"/>
            <a:ext cx="5174615" cy="47961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690" y="1340485"/>
            <a:ext cx="5017770" cy="48374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592070" y="10191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昨日观点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8160385" y="1050290"/>
            <a:ext cx="1235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今天观点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t="5110"/>
          <a:stretch>
            <a:fillRect/>
          </a:stretch>
        </p:blipFill>
        <p:spPr>
          <a:xfrm>
            <a:off x="1090295" y="1842770"/>
            <a:ext cx="3933825" cy="15093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300" y="3726180"/>
            <a:ext cx="3766185" cy="11360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2495" y="1623695"/>
            <a:ext cx="3248025" cy="695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1340" y="2524125"/>
            <a:ext cx="3733800" cy="10858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200" y="4294505"/>
            <a:ext cx="5010150" cy="74866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880110"/>
            <a:ext cx="2702560" cy="52495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1245" r="26044"/>
          <a:stretch>
            <a:fillRect/>
          </a:stretch>
        </p:blipFill>
        <p:spPr>
          <a:xfrm>
            <a:off x="3328670" y="1508125"/>
            <a:ext cx="4708525" cy="43668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855" y="1402715"/>
            <a:ext cx="3417570" cy="44646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77890" y="5162550"/>
            <a:ext cx="56184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资金流入：超跌的半导体、信创、算力，多次异动的创新药</a:t>
            </a:r>
            <a:endParaRPr lang="zh-CN" altLang="en-US" sz="1600"/>
          </a:p>
          <a:p>
            <a:r>
              <a:rPr lang="zh-CN" altLang="en-US" sz="1600"/>
              <a:t>资金流出：昨日强势的航天股、汽车股、高铁股</a:t>
            </a:r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r="14088" b="2236"/>
          <a:stretch>
            <a:fillRect/>
          </a:stretch>
        </p:blipFill>
        <p:spPr>
          <a:xfrm>
            <a:off x="915035" y="890270"/>
            <a:ext cx="4697095" cy="29146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b="24383"/>
          <a:stretch>
            <a:fillRect/>
          </a:stretch>
        </p:blipFill>
        <p:spPr>
          <a:xfrm>
            <a:off x="1058545" y="4017010"/>
            <a:ext cx="4506595" cy="1924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35650"/>
          <a:stretch>
            <a:fillRect/>
          </a:stretch>
        </p:blipFill>
        <p:spPr>
          <a:xfrm>
            <a:off x="6299835" y="890270"/>
            <a:ext cx="5182235" cy="38392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0" y="991235"/>
            <a:ext cx="5017770" cy="50476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160" y="911860"/>
            <a:ext cx="4620895" cy="52063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DIAGRAM_VIRTUALLY_FRAME" val="{&quot;height&quot;:340.95,&quot;left&quot;:90.85,&quot;top&quot;:80.25,&quot;width&quot;:782.5}"/>
</p:tagLst>
</file>

<file path=ppt/tags/tag109.xml><?xml version="1.0" encoding="utf-8"?>
<p:tagLst xmlns:p="http://schemas.openxmlformats.org/presentationml/2006/main">
  <p:tag name="KSO_WM_DIAGRAM_VIRTUALLY_FRAME" val="{&quot;height&quot;:340.95,&quot;left&quot;:90.85,&quot;top&quot;:80.25,&quot;width&quot;:782.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679</Words>
  <Application>WPS 演示</Application>
  <PresentationFormat>宽屏</PresentationFormat>
  <Paragraphs>59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3120</cp:revision>
  <dcterms:created xsi:type="dcterms:W3CDTF">2019-06-19T02:08:00Z</dcterms:created>
  <dcterms:modified xsi:type="dcterms:W3CDTF">2026-04-01T02:20:12Z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C39AAD0121F64B90A619D96799ECD20C_13</vt:lpwstr>
  </property>
</Properties>
</file>