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39" r:id="rId8"/>
    <p:sldId id="2523" r:id="rId9"/>
    <p:sldId id="2635" r:id="rId10"/>
    <p:sldId id="2164" r:id="rId11"/>
    <p:sldId id="2643" r:id="rId12"/>
    <p:sldId id="2640" r:id="rId13"/>
    <p:sldId id="2638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4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30.png"/><Relationship Id="rId1" Type="http://schemas.openxmlformats.org/officeDocument/2006/relationships/tags" Target="../tags/tag120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3.xml"/><Relationship Id="rId2" Type="http://schemas.openxmlformats.org/officeDocument/2006/relationships/image" Target="../media/image31.png"/><Relationship Id="rId1" Type="http://schemas.openxmlformats.org/officeDocument/2006/relationships/tags" Target="../tags/tag1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2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111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3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5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4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16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2026 .4.3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32760" y="1485900"/>
            <a:ext cx="58426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rgbClr val="FCE78C"/>
                </a:solidFill>
              </a:rPr>
              <a:t>     </a:t>
            </a:r>
            <a:r>
              <a:rPr lang="zh-CN" sz="3200">
                <a:solidFill>
                  <a:srgbClr val="FCE78C"/>
                </a:solidFill>
              </a:rPr>
              <a:t>外围扰动减弱</a:t>
            </a:r>
            <a:r>
              <a:rPr lang="en-US" altLang="zh-CN" sz="3200">
                <a:solidFill>
                  <a:srgbClr val="FCE78C"/>
                </a:solidFill>
              </a:rPr>
              <a:t> A</a:t>
            </a:r>
            <a:r>
              <a:rPr lang="zh-CN" altLang="en-US" sz="3200">
                <a:solidFill>
                  <a:srgbClr val="FCE78C"/>
                </a:solidFill>
              </a:rPr>
              <a:t>股节前缩量</a:t>
            </a:r>
            <a:endParaRPr lang="en-US" altLang="zh-CN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81280"/>
            <a:ext cx="11991340" cy="67449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674745" y="895985"/>
            <a:ext cx="5220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回档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假期效应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95" y="1348105"/>
            <a:ext cx="4656455" cy="47644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7145" y="1356360"/>
            <a:ext cx="4907280" cy="47561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当前策略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592070" y="10191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昨日观点</a:t>
            </a:r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8160385" y="1050290"/>
            <a:ext cx="12357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今天观点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50" y="1418590"/>
            <a:ext cx="4825365" cy="37484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rcRect l="1993" t="40581"/>
          <a:stretch>
            <a:fillRect/>
          </a:stretch>
        </p:blipFill>
        <p:spPr>
          <a:xfrm>
            <a:off x="5917565" y="1418590"/>
            <a:ext cx="5476240" cy="13887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3400" y="2660015"/>
            <a:ext cx="3790315" cy="327406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90" y="1242060"/>
            <a:ext cx="2598420" cy="48971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r="19468"/>
          <a:stretch>
            <a:fillRect/>
          </a:stretch>
        </p:blipFill>
        <p:spPr>
          <a:xfrm>
            <a:off x="3393440" y="1432560"/>
            <a:ext cx="5045075" cy="44977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r="16468"/>
          <a:stretch>
            <a:fillRect/>
          </a:stretch>
        </p:blipFill>
        <p:spPr>
          <a:xfrm>
            <a:off x="8647430" y="1242060"/>
            <a:ext cx="3191510" cy="448183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819775" y="3284855"/>
            <a:ext cx="41186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资金流入：光模块、半导体</a:t>
            </a:r>
            <a:endParaRPr lang="zh-CN" altLang="en-US" sz="1400"/>
          </a:p>
          <a:p>
            <a:r>
              <a:rPr lang="zh-CN" altLang="en-US" sz="1400"/>
              <a:t>资金流出：电力、化工、创新药</a:t>
            </a:r>
            <a:endParaRPr lang="zh-CN" altLang="en-US" sz="14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50" y="843280"/>
            <a:ext cx="3729990" cy="51714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b="30547"/>
          <a:stretch>
            <a:fillRect/>
          </a:stretch>
        </p:blipFill>
        <p:spPr>
          <a:xfrm>
            <a:off x="5308600" y="1085850"/>
            <a:ext cx="5610225" cy="20574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r="17937"/>
          <a:stretch>
            <a:fillRect/>
          </a:stretch>
        </p:blipFill>
        <p:spPr>
          <a:xfrm>
            <a:off x="5496560" y="3947795"/>
            <a:ext cx="5547995" cy="22561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《好股研选》最新内参逻辑分析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450" y="939165"/>
            <a:ext cx="4668520" cy="52260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580" y="939165"/>
            <a:ext cx="4942205" cy="51796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DIAGRAM_VIRTUALLY_FRAME" val="{&quot;height&quot;:340.95,&quot;left&quot;:90.85,&quot;top&quot;:80.25,&quot;width&quot;:782.5}"/>
</p:tagLst>
</file>

<file path=ppt/tags/tag109.xml><?xml version="1.0" encoding="utf-8"?>
<p:tagLst xmlns:p="http://schemas.openxmlformats.org/presentationml/2006/main">
  <p:tag name="KSO_WM_DIAGRAM_VIRTUALLY_FRAME" val="{&quot;height&quot;:340.95,&quot;left&quot;:90.85,&quot;top&quot;:80.25,&quot;width&quot;:782.5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652</Words>
  <Application>WPS 演示</Application>
  <PresentationFormat>宽屏</PresentationFormat>
  <Paragraphs>59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3128</cp:revision>
  <dcterms:created xsi:type="dcterms:W3CDTF">2019-06-19T02:08:00Z</dcterms:created>
  <dcterms:modified xsi:type="dcterms:W3CDTF">2026-04-03T02:14:05Z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C39AAD0121F64B90A619D96799ECD20C_13</vt:lpwstr>
  </property>
</Properties>
</file>