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</a:t>
            </a:r>
            <a:r>
              <a:rPr lang="zh-CN" altLang="en-US" sz="3200">
                <a:solidFill>
                  <a:srgbClr val="FCE78C"/>
                </a:solidFill>
              </a:rPr>
              <a:t>情绪回暖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普涨式反弹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1280"/>
            <a:ext cx="11991340" cy="6744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即将底背离，假期情绪偏暖，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A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股节后震荡反弹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395730"/>
            <a:ext cx="5166995" cy="4716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855" y="1333500"/>
            <a:ext cx="4798695" cy="4562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941320" y="1188720"/>
            <a:ext cx="1452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993" t="40581"/>
          <a:stretch>
            <a:fillRect/>
          </a:stretch>
        </p:blipFill>
        <p:spPr>
          <a:xfrm>
            <a:off x="824230" y="2484120"/>
            <a:ext cx="5149215" cy="1153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2702" t="9477" r="5926"/>
          <a:stretch>
            <a:fillRect/>
          </a:stretch>
        </p:blipFill>
        <p:spPr>
          <a:xfrm>
            <a:off x="6255385" y="2037080"/>
            <a:ext cx="5389245" cy="1043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t="3665"/>
          <a:stretch>
            <a:fillRect/>
          </a:stretch>
        </p:blipFill>
        <p:spPr>
          <a:xfrm>
            <a:off x="6101715" y="3367405"/>
            <a:ext cx="5749925" cy="18529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148080"/>
            <a:ext cx="2499995" cy="4928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15623"/>
          <a:stretch>
            <a:fillRect/>
          </a:stretch>
        </p:blipFill>
        <p:spPr>
          <a:xfrm>
            <a:off x="3093720" y="1710055"/>
            <a:ext cx="5455285" cy="4192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5690"/>
          <a:stretch>
            <a:fillRect/>
          </a:stretch>
        </p:blipFill>
        <p:spPr>
          <a:xfrm>
            <a:off x="8636000" y="1600835"/>
            <a:ext cx="3295650" cy="44761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59500" y="2677795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资金流入：电子材料（电子布、树脂、</a:t>
            </a:r>
            <a:r>
              <a:rPr lang="en-US" altLang="zh-CN" sz="1400"/>
              <a:t>CCL</a:t>
            </a:r>
            <a:r>
              <a:rPr lang="zh-CN" altLang="en-US" sz="1400"/>
              <a:t>）光模块、半导体</a:t>
            </a:r>
            <a:endParaRPr lang="zh-CN" altLang="en-US" sz="1400"/>
          </a:p>
          <a:p>
            <a:r>
              <a:rPr lang="zh-CN" altLang="en-US" sz="1400"/>
              <a:t>资金流出：易中天、算力、创新药、银行、钢铁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003"/>
          <a:stretch>
            <a:fillRect/>
          </a:stretch>
        </p:blipFill>
        <p:spPr>
          <a:xfrm>
            <a:off x="858520" y="998220"/>
            <a:ext cx="4761230" cy="5095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0" y="998220"/>
            <a:ext cx="4469765" cy="14871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25107"/>
          <a:stretch>
            <a:fillRect/>
          </a:stretch>
        </p:blipFill>
        <p:spPr>
          <a:xfrm>
            <a:off x="5998845" y="3346450"/>
            <a:ext cx="5223510" cy="2619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937260"/>
            <a:ext cx="4700905" cy="5193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1113155"/>
            <a:ext cx="5971540" cy="46323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3138</cp:revision>
  <dcterms:created xsi:type="dcterms:W3CDTF">2019-06-19T02:08:00Z</dcterms:created>
  <dcterms:modified xsi:type="dcterms:W3CDTF">2026-04-07T02:12:49Z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