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643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9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0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2026 .4.8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</a:t>
            </a:r>
            <a:r>
              <a:rPr lang="zh-CN" sz="3200">
                <a:solidFill>
                  <a:srgbClr val="FCE78C"/>
                </a:solidFill>
              </a:rPr>
              <a:t>缓和期到来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耐性做反弹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81280"/>
            <a:ext cx="11991340" cy="6744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平均股价、上证指数日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金叉形成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2682"/>
          <a:stretch>
            <a:fillRect/>
          </a:stretch>
        </p:blipFill>
        <p:spPr>
          <a:xfrm>
            <a:off x="1115695" y="1333500"/>
            <a:ext cx="5083175" cy="4670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40" y="1333500"/>
            <a:ext cx="4986655" cy="4735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940" y="1003300"/>
            <a:ext cx="7053580" cy="48672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2727325"/>
            <a:ext cx="7353300" cy="14192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70560" y="4352290"/>
            <a:ext cx="3269615" cy="321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800"/>
              </a:lnSpc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平均股价的黄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点出现，保持耐心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" y="905510"/>
            <a:ext cx="2635250" cy="5047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940" y="1928495"/>
            <a:ext cx="5243195" cy="3747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2380"/>
          <a:stretch>
            <a:fillRect/>
          </a:stretch>
        </p:blipFill>
        <p:spPr>
          <a:xfrm>
            <a:off x="8446135" y="1527810"/>
            <a:ext cx="3309620" cy="45497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0" y="1196975"/>
            <a:ext cx="503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光模块、算力、芯片、信创、黄金有色</a:t>
            </a:r>
            <a:endParaRPr lang="zh-CN" sz="1400"/>
          </a:p>
          <a:p>
            <a:r>
              <a:rPr lang="zh-CN" altLang="en-US" sz="1400"/>
              <a:t>资金流出：医药、石油、化工、光纤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270" y="773430"/>
            <a:ext cx="4883150" cy="2573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0" y="3584575"/>
            <a:ext cx="4733290" cy="2498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37142"/>
          <a:stretch>
            <a:fillRect/>
          </a:stretch>
        </p:blipFill>
        <p:spPr>
          <a:xfrm>
            <a:off x="5723890" y="2171700"/>
            <a:ext cx="5405755" cy="31642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1113155"/>
            <a:ext cx="5971540" cy="46323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5" y="930910"/>
            <a:ext cx="4653915" cy="52673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675</Words>
  <Application>WPS 演示</Application>
  <PresentationFormat>宽屏</PresentationFormat>
  <Paragraphs>57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Roboto</vt:lpstr>
      <vt:lpstr>思源黑体 CN Medium</vt:lpstr>
      <vt:lpstr>思源黑体 CN Normal</vt:lpstr>
      <vt:lpstr>思源黑体 Normal</vt:lpstr>
      <vt:lpstr>汉仪旗黑-55简</vt:lpstr>
      <vt:lpstr>阿里巴巴普惠体 Light</vt:lpstr>
      <vt:lpstr>Segoe Print</vt:lpstr>
      <vt:lpstr>Comic Sans Pro</vt:lpstr>
      <vt:lpstr>方正超值体 简 Light</vt:lpstr>
      <vt:lpstr>方正宝黑体 简 Medium</vt:lpstr>
      <vt:lpstr>方正大黑体_GBK</vt:lpstr>
      <vt:lpstr>文道潮黑体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阿涛</cp:lastModifiedBy>
  <cp:revision>3143</cp:revision>
  <dcterms:created xsi:type="dcterms:W3CDTF">2019-06-19T02:08:00Z</dcterms:created>
  <dcterms:modified xsi:type="dcterms:W3CDTF">2026-04-08T02:30:51Z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