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39" r:id="rId8"/>
    <p:sldId id="2523" r:id="rId9"/>
    <p:sldId id="2635" r:id="rId10"/>
    <p:sldId id="2164" r:id="rId11"/>
    <p:sldId id="2643" r:id="rId12"/>
    <p:sldId id="2640" r:id="rId13"/>
    <p:sldId id="2638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8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9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2026 .4.9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32760" y="1485900"/>
            <a:ext cx="58426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  </a:t>
            </a:r>
            <a:r>
              <a:rPr lang="zh-CN" sz="3200">
                <a:solidFill>
                  <a:srgbClr val="FCE78C"/>
                </a:solidFill>
              </a:rPr>
              <a:t>战事反复</a:t>
            </a:r>
            <a:r>
              <a:rPr lang="en-US" altLang="zh-CN" sz="3200">
                <a:solidFill>
                  <a:srgbClr val="FCE78C"/>
                </a:solidFill>
              </a:rPr>
              <a:t>  </a:t>
            </a:r>
            <a:r>
              <a:rPr lang="zh-CN" altLang="en-US" sz="3200">
                <a:solidFill>
                  <a:srgbClr val="FCE78C"/>
                </a:solidFill>
              </a:rPr>
              <a:t>不改震荡反弹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81280"/>
            <a:ext cx="11991340" cy="67449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674745" y="895985"/>
            <a:ext cx="5220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平均股价、上证指数日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金叉形成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t="351"/>
          <a:stretch>
            <a:fillRect/>
          </a:stretch>
        </p:blipFill>
        <p:spPr>
          <a:xfrm>
            <a:off x="1100455" y="1349375"/>
            <a:ext cx="4692015" cy="45129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460" y="1264285"/>
            <a:ext cx="5088890" cy="49434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430" y="840105"/>
            <a:ext cx="7442835" cy="51784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90" y="835660"/>
            <a:ext cx="2691130" cy="51860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r="26240"/>
          <a:stretch>
            <a:fillRect/>
          </a:stretch>
        </p:blipFill>
        <p:spPr>
          <a:xfrm>
            <a:off x="3271520" y="1970405"/>
            <a:ext cx="4694555" cy="40513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r="14067"/>
          <a:stretch>
            <a:fillRect/>
          </a:stretch>
        </p:blipFill>
        <p:spPr>
          <a:xfrm>
            <a:off x="8237855" y="1374775"/>
            <a:ext cx="3374390" cy="461391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934075" y="961390"/>
            <a:ext cx="5033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资金流入：半导体、</a:t>
            </a:r>
            <a:r>
              <a:rPr lang="en-US" altLang="zh-CN" sz="1400"/>
              <a:t>CPO</a:t>
            </a:r>
            <a:r>
              <a:rPr lang="zh-CN" altLang="en-US" sz="1400"/>
              <a:t>、液冷、</a:t>
            </a:r>
            <a:r>
              <a:rPr lang="zh-CN" sz="1400"/>
              <a:t>光模块、有色、业绩</a:t>
            </a:r>
            <a:endParaRPr lang="zh-CN" sz="1400"/>
          </a:p>
          <a:p>
            <a:r>
              <a:rPr lang="zh-CN" altLang="en-US" sz="1400"/>
              <a:t>资金流出：信创、电力、传媒</a:t>
            </a: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38411" b="19368"/>
          <a:stretch>
            <a:fillRect/>
          </a:stretch>
        </p:blipFill>
        <p:spPr>
          <a:xfrm>
            <a:off x="5609590" y="3916045"/>
            <a:ext cx="5364480" cy="20656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715" y="961390"/>
            <a:ext cx="4064635" cy="49352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b="29717"/>
          <a:stretch>
            <a:fillRect/>
          </a:stretch>
        </p:blipFill>
        <p:spPr>
          <a:xfrm>
            <a:off x="5934075" y="1649730"/>
            <a:ext cx="4714875" cy="20485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《好股研选》最新内参逻辑分析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5" y="969645"/>
            <a:ext cx="4926330" cy="51250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12113"/>
          <a:stretch>
            <a:fillRect/>
          </a:stretch>
        </p:blipFill>
        <p:spPr>
          <a:xfrm>
            <a:off x="5897880" y="969645"/>
            <a:ext cx="5331460" cy="51854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661</Words>
  <Application>WPS 演示</Application>
  <PresentationFormat>宽屏</PresentationFormat>
  <Paragraphs>55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3144</cp:revision>
  <dcterms:created xsi:type="dcterms:W3CDTF">2019-06-19T02:08:00Z</dcterms:created>
  <dcterms:modified xsi:type="dcterms:W3CDTF">2026-04-09T02:14:13Z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C39AAD0121F64B90A619D96799ECD20C_13</vt:lpwstr>
  </property>
</Properties>
</file>