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3" r:id="rId12"/>
    <p:sldId id="2640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8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9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4.png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1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6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2026 .4.13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2760" y="1485900"/>
            <a:ext cx="5842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  </a:t>
            </a:r>
            <a:r>
              <a:rPr lang="zh-CN" altLang="en-US" sz="3200">
                <a:solidFill>
                  <a:srgbClr val="FCE78C"/>
                </a:solidFill>
              </a:rPr>
              <a:t>结构性机会，高抛低吸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845" y="867410"/>
            <a:ext cx="9845675" cy="55384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790315" y="85026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补完第一个缺口，区间震荡为主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l="18747" r="8953"/>
          <a:stretch>
            <a:fillRect/>
          </a:stretch>
        </p:blipFill>
        <p:spPr>
          <a:xfrm>
            <a:off x="753110" y="1492250"/>
            <a:ext cx="5760720" cy="44862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765" y="1361440"/>
            <a:ext cx="5081905" cy="46208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790315" y="85026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科创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会不会补涨？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635" y="1285875"/>
            <a:ext cx="6877685" cy="46945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" y="1056640"/>
            <a:ext cx="2649220" cy="49320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24878"/>
          <a:stretch>
            <a:fillRect/>
          </a:stretch>
        </p:blipFill>
        <p:spPr>
          <a:xfrm>
            <a:off x="3133090" y="1440180"/>
            <a:ext cx="5297805" cy="45485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12876"/>
          <a:stretch>
            <a:fillRect/>
          </a:stretch>
        </p:blipFill>
        <p:spPr>
          <a:xfrm>
            <a:off x="8543925" y="1242060"/>
            <a:ext cx="3347720" cy="45681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34075" y="961390"/>
            <a:ext cx="5033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资金流入：半导体（光芯片）、液冷、电子布、</a:t>
            </a:r>
            <a:r>
              <a:rPr lang="zh-CN" sz="1400"/>
              <a:t>业绩</a:t>
            </a:r>
            <a:endParaRPr lang="zh-CN" sz="1400"/>
          </a:p>
          <a:p>
            <a:r>
              <a:rPr lang="zh-CN" altLang="en-US" sz="1400"/>
              <a:t>资金流出：光纤休息、石油化工、银行、传媒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99480" y="1766570"/>
            <a:ext cx="5610225" cy="2990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310" y="2912745"/>
            <a:ext cx="5735955" cy="29044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05" y="1005840"/>
            <a:ext cx="4676140" cy="50692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145" y="929640"/>
            <a:ext cx="5238750" cy="31864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090" y="2740660"/>
            <a:ext cx="4825365" cy="34486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677</Words>
  <Application>WPS 演示</Application>
  <PresentationFormat>宽屏</PresentationFormat>
  <Paragraphs>57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3149</cp:revision>
  <dcterms:created xsi:type="dcterms:W3CDTF">2019-06-19T02:08:00Z</dcterms:created>
  <dcterms:modified xsi:type="dcterms:W3CDTF">2026-04-13T02:21:23Z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