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2026 .4.14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5842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</a:t>
            </a:r>
            <a:r>
              <a:rPr lang="zh-CN" altLang="en-US" sz="3200">
                <a:solidFill>
                  <a:srgbClr val="FCE78C"/>
                </a:solidFill>
              </a:rPr>
              <a:t>放量逼空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注意节奏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845" y="867410"/>
            <a:ext cx="9845675" cy="55384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3790315" y="850265"/>
            <a:ext cx="52203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又现跳空缺口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，区间震荡为主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40" y="1361440"/>
            <a:ext cx="5024120" cy="48552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170" y="1485900"/>
            <a:ext cx="5223510" cy="44856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295" y="869950"/>
            <a:ext cx="9109075" cy="52470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15" y="1440180"/>
            <a:ext cx="2455545" cy="4671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15934"/>
          <a:stretch>
            <a:fillRect/>
          </a:stretch>
        </p:blipFill>
        <p:spPr>
          <a:xfrm>
            <a:off x="3204845" y="1627505"/>
            <a:ext cx="5253990" cy="3995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14381"/>
          <a:stretch>
            <a:fillRect/>
          </a:stretch>
        </p:blipFill>
        <p:spPr>
          <a:xfrm>
            <a:off x="8550275" y="1421765"/>
            <a:ext cx="3364865" cy="44818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4075" y="961390"/>
            <a:ext cx="5033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资金流入：算力、半导体（光芯片）、液冷、电子、有色</a:t>
            </a:r>
            <a:endParaRPr lang="zh-CN" altLang="en-US" sz="1400"/>
          </a:p>
          <a:p>
            <a:r>
              <a:rPr lang="zh-CN" altLang="en-US" sz="1400"/>
              <a:t>资金流出：证券、化工、煤炭、光纤</a:t>
            </a:r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1750" y="2398395"/>
            <a:ext cx="6677660" cy="3546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r="35477"/>
          <a:stretch>
            <a:fillRect/>
          </a:stretch>
        </p:blipFill>
        <p:spPr>
          <a:xfrm>
            <a:off x="610235" y="1356360"/>
            <a:ext cx="5924550" cy="3419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60" y="929640"/>
            <a:ext cx="5123815" cy="5283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705" y="929640"/>
            <a:ext cx="5353685" cy="2927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75" y="3946525"/>
            <a:ext cx="4934585" cy="2266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663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3152</cp:revision>
  <dcterms:created xsi:type="dcterms:W3CDTF">2019-06-19T02:08:00Z</dcterms:created>
  <dcterms:modified xsi:type="dcterms:W3CDTF">2026-04-14T02:20:31Z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C39AAD0121F64B90A619D96799ECD20C_13</vt:lpwstr>
  </property>
</Properties>
</file>