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6" r:id="rId8"/>
    <p:sldId id="2644" r:id="rId9"/>
    <p:sldId id="2523" r:id="rId10"/>
    <p:sldId id="2635" r:id="rId11"/>
    <p:sldId id="2164" r:id="rId12"/>
    <p:sldId id="2643" r:id="rId13"/>
    <p:sldId id="2640" r:id="rId14"/>
    <p:sldId id="2645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3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lvl="0" algn="l" eaLnBrk="1" hangingPunct="1"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1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31.png"/><Relationship Id="rId1" Type="http://schemas.openxmlformats.org/officeDocument/2006/relationships/tags" Target="../tags/tag119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32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7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2026 .4.15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2760" y="1485900"/>
            <a:ext cx="584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</a:t>
            </a:r>
            <a:r>
              <a:rPr lang="zh-CN" altLang="en-US" sz="3200">
                <a:solidFill>
                  <a:srgbClr val="FCE78C"/>
                </a:solidFill>
              </a:rPr>
              <a:t>轮动分化</a:t>
            </a:r>
            <a:r>
              <a:rPr lang="en-US" sz="3200">
                <a:solidFill>
                  <a:srgbClr val="FCE78C"/>
                </a:solidFill>
              </a:rPr>
              <a:t>   </a:t>
            </a:r>
            <a:r>
              <a:rPr lang="zh-CN" sz="3200">
                <a:solidFill>
                  <a:srgbClr val="FCE78C"/>
                </a:solidFill>
              </a:rPr>
              <a:t>高低切换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45" y="867410"/>
            <a:ext cx="9845675" cy="55384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790315" y="850265"/>
            <a:ext cx="5728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又现跳空缺口，指标轮动逼空，谨慎控仓，高低切换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t="538"/>
          <a:stretch>
            <a:fillRect/>
          </a:stretch>
        </p:blipFill>
        <p:spPr>
          <a:xfrm>
            <a:off x="866140" y="1245235"/>
            <a:ext cx="4819650" cy="4930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15842"/>
          <a:stretch>
            <a:fillRect/>
          </a:stretch>
        </p:blipFill>
        <p:spPr>
          <a:xfrm>
            <a:off x="6085840" y="1725930"/>
            <a:ext cx="5791200" cy="394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17425" cy="6985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75635" y="108585"/>
            <a:ext cx="6411595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3200" b="1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知识补充</a:t>
            </a:r>
            <a:endParaRPr lang="zh-CN" sz="3200" b="1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7805" y="156210"/>
            <a:ext cx="2367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决战分时陪跑营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253" r="12598"/>
          <a:stretch>
            <a:fillRect/>
          </a:stretch>
        </p:blipFill>
        <p:spPr>
          <a:xfrm>
            <a:off x="686435" y="1326515"/>
            <a:ext cx="5677535" cy="36410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478915" y="5374005"/>
            <a:ext cx="3676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突破缺口到中继缺口的距离，就是中继缺口出现后的上涨幅度的目标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00240" y="5235575"/>
            <a:ext cx="49961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衰竭缺口的判断细节：</a:t>
            </a:r>
            <a:endParaRPr lang="zh-CN" altLang="en-US" b="1"/>
          </a:p>
          <a:p>
            <a:r>
              <a:rPr lang="zh-CN" altLang="en-US"/>
              <a:t>①高开的幅度过大，与其他的明显不同</a:t>
            </a:r>
            <a:endParaRPr lang="zh-CN" altLang="en-US"/>
          </a:p>
          <a:p>
            <a:r>
              <a:rPr lang="zh-CN" altLang="en-US"/>
              <a:t>②放出巨量，高位巨量说明高换手，主力出货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470" y="1054735"/>
            <a:ext cx="5314950" cy="3819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955" y="960755"/>
            <a:ext cx="8903970" cy="5154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" y="1044575"/>
            <a:ext cx="2464435" cy="48590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2178050"/>
            <a:ext cx="5619750" cy="3677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5261"/>
          <a:stretch>
            <a:fillRect/>
          </a:stretch>
        </p:blipFill>
        <p:spPr>
          <a:xfrm>
            <a:off x="8629650" y="1374775"/>
            <a:ext cx="3192780" cy="44811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34075" y="1234440"/>
            <a:ext cx="5033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资金流入：电力、汽配、创新药、卫星</a:t>
            </a:r>
            <a:endParaRPr lang="zh-CN" altLang="en-US" sz="1400"/>
          </a:p>
          <a:p>
            <a:r>
              <a:rPr lang="zh-CN" altLang="en-US" sz="1400"/>
              <a:t>资金流出：化工、有色、科技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5115" y="958850"/>
            <a:ext cx="4102100" cy="2161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13598"/>
          <a:stretch>
            <a:fillRect/>
          </a:stretch>
        </p:blipFill>
        <p:spPr>
          <a:xfrm>
            <a:off x="1659890" y="3401060"/>
            <a:ext cx="7870825" cy="25063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15" y="2128520"/>
            <a:ext cx="4800600" cy="28670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65" y="904875"/>
            <a:ext cx="4468495" cy="5207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570" y="904875"/>
            <a:ext cx="4818380" cy="52190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SLIDE_ITEM_CNT" val="6"/>
  <p:tag name="resource_record_key" val="{&quot;70&quot;:[3332892,3332894]}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</Words>
  <Application>WPS 演示</Application>
  <PresentationFormat>宽屏</PresentationFormat>
  <Paragraphs>65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3159</cp:revision>
  <dcterms:created xsi:type="dcterms:W3CDTF">2019-06-19T02:08:00Z</dcterms:created>
  <dcterms:modified xsi:type="dcterms:W3CDTF">2026-04-15T02:21:08Z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