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6" r:id="rId8"/>
    <p:sldId id="2644" r:id="rId9"/>
    <p:sldId id="2523" r:id="rId10"/>
    <p:sldId id="2635" r:id="rId11"/>
    <p:sldId id="2164" r:id="rId12"/>
    <p:sldId id="2643" r:id="rId13"/>
    <p:sldId id="2640" r:id="rId14"/>
    <p:sldId id="2645" r:id="rId15"/>
    <p:sldId id="2647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5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31.png"/><Relationship Id="rId1" Type="http://schemas.openxmlformats.org/officeDocument/2006/relationships/tags" Target="../tags/tag11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2.png"/><Relationship Id="rId1" Type="http://schemas.openxmlformats.org/officeDocument/2006/relationships/tags" Target="../tags/tag12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33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7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2026 .4.17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</a:t>
            </a:r>
            <a:r>
              <a:rPr lang="zh-CN" sz="3200">
                <a:solidFill>
                  <a:srgbClr val="FCE78C"/>
                </a:solidFill>
              </a:rPr>
              <a:t>分化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16610"/>
            <a:ext cx="9601200" cy="5400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90315" y="850265"/>
            <a:ext cx="572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指标逼空，缩量反包？高低切换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05" y="1361440"/>
            <a:ext cx="5243830" cy="3940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795" y="1899920"/>
            <a:ext cx="5185410" cy="40208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17425" cy="6985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75635" y="108585"/>
            <a:ext cx="641159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3200" b="1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知识补充</a:t>
            </a:r>
            <a:endParaRPr lang="zh-CN" sz="3200" b="1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7805" y="156210"/>
            <a:ext cx="2367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决战分时陪跑营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253" r="12598"/>
          <a:stretch>
            <a:fillRect/>
          </a:stretch>
        </p:blipFill>
        <p:spPr>
          <a:xfrm>
            <a:off x="686435" y="1326515"/>
            <a:ext cx="5677535" cy="36410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478915" y="5374005"/>
            <a:ext cx="3676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突破缺口到中继缺口的距离，就是中继缺口出现后的上涨幅度的目标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00240" y="5235575"/>
            <a:ext cx="4996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衰竭缺口的判断细节：</a:t>
            </a:r>
            <a:endParaRPr lang="zh-CN" altLang="en-US" b="1"/>
          </a:p>
          <a:p>
            <a:r>
              <a:rPr lang="zh-CN" altLang="en-US"/>
              <a:t>①高开的幅度过大，与其他的明显不同</a:t>
            </a:r>
            <a:endParaRPr lang="zh-CN" altLang="en-US"/>
          </a:p>
          <a:p>
            <a:r>
              <a:rPr lang="zh-CN" altLang="en-US"/>
              <a:t>②放出巨量，高位巨量说明高换手，主力出货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70" y="1054735"/>
            <a:ext cx="5314950" cy="3819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40" y="888365"/>
            <a:ext cx="8997950" cy="52247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" y="1036320"/>
            <a:ext cx="2592705" cy="5029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16602"/>
          <a:stretch>
            <a:fillRect/>
          </a:stretch>
        </p:blipFill>
        <p:spPr>
          <a:xfrm>
            <a:off x="3210560" y="2393950"/>
            <a:ext cx="4813300" cy="36715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5722"/>
          <a:stretch>
            <a:fillRect/>
          </a:stretch>
        </p:blipFill>
        <p:spPr>
          <a:xfrm>
            <a:off x="8379460" y="1518285"/>
            <a:ext cx="3186430" cy="44151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1234440"/>
            <a:ext cx="5646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资金流入：储能（锂矿、化工）、科技（算力、传媒、机器人）</a:t>
            </a:r>
            <a:endParaRPr lang="zh-CN" altLang="en-US" sz="1400"/>
          </a:p>
          <a:p>
            <a:r>
              <a:rPr lang="zh-CN" altLang="en-US" sz="1400"/>
              <a:t>资金流出：建筑建材、医药、银行、农业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895" y="938530"/>
            <a:ext cx="3569970" cy="51225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5" y="2376805"/>
            <a:ext cx="4676775" cy="2990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836295"/>
            <a:ext cx="5039995" cy="5370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36163"/>
          <a:stretch>
            <a:fillRect/>
          </a:stretch>
        </p:blipFill>
        <p:spPr>
          <a:xfrm>
            <a:off x="6406515" y="909955"/>
            <a:ext cx="5309870" cy="2702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515" y="3731895"/>
            <a:ext cx="5261610" cy="24003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SLIDE_ITEM_CNT" val="6"/>
  <p:tag name="resource_record_key" val="{&quot;70&quot;:[3332892,3332894]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WPS 演示</Application>
  <PresentationFormat>宽屏</PresentationFormat>
  <Paragraphs>67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3165</cp:revision>
  <dcterms:created xsi:type="dcterms:W3CDTF">2019-06-19T02:08:00Z</dcterms:created>
  <dcterms:modified xsi:type="dcterms:W3CDTF">2026-04-17T02:21:48Z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