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2647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9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2026 .4.18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6324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</a:t>
            </a:r>
            <a:r>
              <a:rPr lang="zh-CN" sz="3200">
                <a:solidFill>
                  <a:srgbClr val="FCE78C"/>
                </a:solidFill>
              </a:rPr>
              <a:t>高低切换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优选强势反向低位股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16610"/>
            <a:ext cx="9601200" cy="5400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90315" y="850265"/>
            <a:ext cx="572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指标逼空，缩量反包？高低切换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" y="1361440"/>
            <a:ext cx="5909310" cy="41808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20" y="1578610"/>
            <a:ext cx="5598160" cy="45599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" y="835660"/>
            <a:ext cx="9507220" cy="53035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1024255"/>
            <a:ext cx="2598420" cy="5041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25749"/>
          <a:stretch>
            <a:fillRect/>
          </a:stretch>
        </p:blipFill>
        <p:spPr>
          <a:xfrm>
            <a:off x="3272790" y="1973580"/>
            <a:ext cx="4718685" cy="4163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5624"/>
          <a:stretch>
            <a:fillRect/>
          </a:stretch>
        </p:blipFill>
        <p:spPr>
          <a:xfrm>
            <a:off x="8244205" y="1374775"/>
            <a:ext cx="3342640" cy="46488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4075" y="1234440"/>
            <a:ext cx="56464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资金流入：液冷、卫星、科技低位股轮动</a:t>
            </a:r>
            <a:endParaRPr lang="zh-CN" altLang="en-US" sz="1400"/>
          </a:p>
          <a:p>
            <a:r>
              <a:rPr lang="zh-CN" altLang="en-US" sz="1400"/>
              <a:t>资金流出：</a:t>
            </a:r>
            <a:r>
              <a:rPr lang="zh-CN" altLang="en-US" sz="1400">
                <a:sym typeface="+mn-ea"/>
              </a:rPr>
              <a:t>地产、酿酒、医药、证券</a:t>
            </a:r>
            <a:endParaRPr lang="zh-CN" altLang="en-US" sz="1400"/>
          </a:p>
          <a:p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135" y="958215"/>
            <a:ext cx="3860165" cy="4940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605" y="2444750"/>
            <a:ext cx="5074920" cy="3115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922655"/>
            <a:ext cx="6602095" cy="4017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1521460"/>
            <a:ext cx="4732655" cy="4446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692</Words>
  <Application>WPS 演示</Application>
  <PresentationFormat>宽屏</PresentationFormat>
  <Paragraphs>58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3168</cp:revision>
  <dcterms:created xsi:type="dcterms:W3CDTF">2019-06-19T02:08:00Z</dcterms:created>
  <dcterms:modified xsi:type="dcterms:W3CDTF">2026-04-20T02:18:09Z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C39AAD0121F64B90A619D96799ECD20C_13</vt:lpwstr>
  </property>
</Properties>
</file>