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3" r:id="rId12"/>
    <p:sldId id="2640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2026 .4.27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8600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CE78C"/>
                </a:solidFill>
              </a:rPr>
              <a:t>情绪偏差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en-US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局部机会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资金抱团绩优股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410" y="874395"/>
            <a:ext cx="9441180" cy="53105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036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环境、情绪、技术形态都向差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475" y="1361440"/>
            <a:ext cx="4966335" cy="44024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" y="1289050"/>
            <a:ext cx="6069330" cy="47605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650" y="843280"/>
            <a:ext cx="8902700" cy="5342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242060"/>
            <a:ext cx="2515870" cy="4900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25" y="2131060"/>
            <a:ext cx="5292090" cy="3759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14063"/>
          <a:stretch>
            <a:fillRect/>
          </a:stretch>
        </p:blipFill>
        <p:spPr>
          <a:xfrm>
            <a:off x="8557260" y="1434465"/>
            <a:ext cx="3372485" cy="45161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15075" y="951865"/>
            <a:ext cx="4257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资金流入：半导体、芯片、华为、</a:t>
            </a:r>
            <a:r>
              <a:rPr lang="en-US" altLang="zh-CN" sz="1400"/>
              <a:t>PCB</a:t>
            </a:r>
            <a:endParaRPr lang="en-US" altLang="zh-CN" sz="1400"/>
          </a:p>
          <a:p>
            <a:r>
              <a:rPr lang="zh-CN" altLang="en-US" sz="1400"/>
              <a:t>资金流出：军工、卫星、信创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12482"/>
          <a:stretch>
            <a:fillRect/>
          </a:stretch>
        </p:blipFill>
        <p:spPr>
          <a:xfrm>
            <a:off x="1122045" y="951865"/>
            <a:ext cx="3940175" cy="5106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250" y="2591435"/>
            <a:ext cx="5695950" cy="2657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340" y="963295"/>
            <a:ext cx="4666615" cy="51282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425" y="963295"/>
            <a:ext cx="4613910" cy="51244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653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3181</cp:revision>
  <dcterms:created xsi:type="dcterms:W3CDTF">2019-06-19T02:08:00Z</dcterms:created>
  <dcterms:modified xsi:type="dcterms:W3CDTF">2026-04-27T02:17:38Z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C39AAD0121F64B90A619D96799ECD20C_13</vt:lpwstr>
  </property>
</Properties>
</file>