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33" r:id="rId7"/>
    <p:sldId id="2644" r:id="rId8"/>
    <p:sldId id="2523" r:id="rId9"/>
    <p:sldId id="2635" r:id="rId10"/>
    <p:sldId id="2164" r:id="rId11"/>
    <p:sldId id="2643" r:id="rId12"/>
    <p:sldId id="2640" r:id="rId13"/>
    <p:sldId id="2645" r:id="rId14"/>
    <p:sldId id="372" r:id="rId15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8" userDrawn="1">
          <p15:clr>
            <a:srgbClr val="A4A3A4"/>
          </p15:clr>
        </p15:guide>
        <p15:guide id="2" pos="342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CE78C"/>
    <a:srgbClr val="F324F3"/>
    <a:srgbClr val="6096E6"/>
    <a:srgbClr val="FFF6CD"/>
    <a:srgbClr val="FFFDF5"/>
    <a:srgbClr val="FFDFDF"/>
    <a:srgbClr val="D16664"/>
    <a:srgbClr val="FFFC9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18"/>
        <p:guide pos="342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gs" Target="tags/tag122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9.xml"/><Relationship Id="rId2" Type="http://schemas.openxmlformats.org/officeDocument/2006/relationships/image" Target="../media/image27.png"/><Relationship Id="rId1" Type="http://schemas.openxmlformats.org/officeDocument/2006/relationships/tags" Target="../tags/tag118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image" Target="../media/image28.png"/><Relationship Id="rId1" Type="http://schemas.openxmlformats.org/officeDocument/2006/relationships/tags" Target="../tags/tag1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8.xml"/><Relationship Id="rId2" Type="http://schemas.openxmlformats.org/officeDocument/2006/relationships/image" Target="../media/image14.png"/><Relationship Id="rId1" Type="http://schemas.openxmlformats.org/officeDocument/2006/relationships/tags" Target="../tags/tag107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0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tags" Target="../tags/tag109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1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3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1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5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4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7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sz="18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2868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2026 .4.29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768600" y="1485900"/>
            <a:ext cx="6910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CE78C"/>
                </a:solidFill>
              </a:rPr>
              <a:t>                  </a:t>
            </a:r>
            <a:r>
              <a:rPr lang="zh-CN" sz="3200">
                <a:solidFill>
                  <a:srgbClr val="FCE78C"/>
                </a:solidFill>
              </a:rPr>
              <a:t>节前依然是博弈</a:t>
            </a:r>
            <a:endParaRPr lang="zh-CN" sz="3200">
              <a:solidFill>
                <a:srgbClr val="FCE78C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410" y="874395"/>
            <a:ext cx="9441180" cy="531050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301490" y="850265"/>
            <a:ext cx="40360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死叉震荡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55" y="1361440"/>
            <a:ext cx="5313680" cy="48514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6835" y="1497965"/>
            <a:ext cx="5233035" cy="457771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330" y="918210"/>
            <a:ext cx="9210040" cy="51123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225" y="1035685"/>
            <a:ext cx="2691765" cy="50374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3255" y="2032635"/>
            <a:ext cx="5400040" cy="39585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rcRect r="14974"/>
          <a:stretch>
            <a:fillRect/>
          </a:stretch>
        </p:blipFill>
        <p:spPr>
          <a:xfrm>
            <a:off x="8575040" y="1443990"/>
            <a:ext cx="3207385" cy="454723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315075" y="1473835"/>
            <a:ext cx="5709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资金流入：</a:t>
            </a:r>
            <a:r>
              <a:rPr lang="zh-CN" sz="1400"/>
              <a:t>有色、化工、电力、传媒、信创、电子布、局部通信</a:t>
            </a:r>
            <a:endParaRPr lang="zh-CN" sz="1400"/>
          </a:p>
          <a:p>
            <a:r>
              <a:rPr lang="zh-CN" altLang="en-US" sz="1400"/>
              <a:t>资金流出：半导体、证券</a:t>
            </a:r>
            <a:endParaRPr lang="zh-CN" altLang="en-US" sz="14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15075" y="2946400"/>
            <a:ext cx="4946650" cy="28638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171575"/>
            <a:ext cx="5562600" cy="29527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《好股研选》最新内参逻辑分析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" y="875030"/>
            <a:ext cx="5389880" cy="53009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2560" y="1049655"/>
            <a:ext cx="4972050" cy="47593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658</Words>
  <Application>WPS 演示</Application>
  <PresentationFormat>宽屏</PresentationFormat>
  <Paragraphs>55</Paragraphs>
  <Slides>11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30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3185</cp:revision>
  <dcterms:created xsi:type="dcterms:W3CDTF">2019-06-19T02:08:00Z</dcterms:created>
  <dcterms:modified xsi:type="dcterms:W3CDTF">2026-04-29T02:14:09Z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2052-12.1.0.25865</vt:lpwstr>
  </property>
  <property fmtid="{D5CDD505-2E9C-101B-9397-08002B2CF9AE}" pid="3" name="ICV">
    <vt:lpwstr>C39AAD0121F64B90A619D96799ECD20C_13</vt:lpwstr>
  </property>
</Properties>
</file>