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2026 .4.30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</a:t>
            </a:r>
            <a:r>
              <a:rPr lang="zh-CN" altLang="en-US" sz="3200">
                <a:solidFill>
                  <a:srgbClr val="FCE78C"/>
                </a:solidFill>
              </a:rPr>
              <a:t>持股</a:t>
            </a:r>
            <a:r>
              <a:rPr lang="en-US" altLang="zh-CN" sz="3200">
                <a:solidFill>
                  <a:srgbClr val="FCE78C"/>
                </a:solidFill>
              </a:rPr>
              <a:t>OR</a:t>
            </a:r>
            <a:r>
              <a:rPr lang="zh-CN" altLang="en-US" sz="3200">
                <a:solidFill>
                  <a:srgbClr val="FCE78C"/>
                </a:solidFill>
              </a:rPr>
              <a:t>持币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10" y="874395"/>
            <a:ext cx="9441180" cy="53105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036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" y="1284605"/>
            <a:ext cx="5093970" cy="4665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925" y="1361440"/>
            <a:ext cx="4465320" cy="4429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05" y="913765"/>
            <a:ext cx="7869555" cy="5215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1443990"/>
            <a:ext cx="2348230" cy="4592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0" y="1851660"/>
            <a:ext cx="5416550" cy="4185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6084"/>
          <a:stretch>
            <a:fillRect/>
          </a:stretch>
        </p:blipFill>
        <p:spPr>
          <a:xfrm>
            <a:off x="8735060" y="1702435"/>
            <a:ext cx="2927350" cy="40760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5075" y="1473835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芯片半导体、锂矿、新能源材料、证券、航天</a:t>
            </a:r>
            <a:endParaRPr lang="zh-CN" sz="1400"/>
          </a:p>
          <a:p>
            <a:r>
              <a:rPr lang="zh-CN" altLang="en-US" sz="1400"/>
              <a:t>资金流出：光通信、电力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035" y="923925"/>
            <a:ext cx="4441825" cy="5010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965" y="3121660"/>
            <a:ext cx="4810125" cy="2619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0" y="998855"/>
            <a:ext cx="5076190" cy="5023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5" y="922655"/>
            <a:ext cx="4419600" cy="53435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3187</cp:revision>
  <dcterms:created xsi:type="dcterms:W3CDTF">2019-06-19T02:08:00Z</dcterms:created>
  <dcterms:modified xsi:type="dcterms:W3CDTF">2026-04-30T02:04:20Z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C39AAD0121F64B90A619D96799ECD20C_13</vt:lpwstr>
  </property>
</Properties>
</file>