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2026 .5.7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0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</a:t>
            </a:r>
            <a:r>
              <a:rPr lang="zh-CN" sz="3200">
                <a:solidFill>
                  <a:srgbClr val="FCE78C"/>
                </a:solidFill>
              </a:rPr>
              <a:t>分化但量大机会多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1280"/>
            <a:ext cx="11946255" cy="6720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036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金叉第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天，周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金叉第五周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" y="1361440"/>
            <a:ext cx="6299835" cy="38506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14937"/>
          <a:stretch>
            <a:fillRect/>
          </a:stretch>
        </p:blipFill>
        <p:spPr>
          <a:xfrm>
            <a:off x="6828155" y="1464945"/>
            <a:ext cx="5102860" cy="44850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335" y="970915"/>
            <a:ext cx="8709660" cy="50361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578985" y="353758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熊线上移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短线上攻上移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中线上攻依然走平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" y="962660"/>
            <a:ext cx="2660015" cy="5146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185" y="2045970"/>
            <a:ext cx="5528310" cy="3853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4992"/>
          <a:stretch>
            <a:fillRect/>
          </a:stretch>
        </p:blipFill>
        <p:spPr>
          <a:xfrm>
            <a:off x="8419465" y="1322070"/>
            <a:ext cx="3296285" cy="45897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15075" y="1473835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汽配、机器人、半导体材料、电力、算力</a:t>
            </a:r>
            <a:endParaRPr lang="zh-CN" sz="1400"/>
          </a:p>
          <a:p>
            <a:r>
              <a:rPr lang="zh-CN" altLang="en-US" sz="1400"/>
              <a:t>资金流出：化工、锂电池、有色、石油化工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300" y="1146810"/>
            <a:ext cx="3310890" cy="43961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965" y="2439035"/>
            <a:ext cx="5572125" cy="2962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5180"/>
          <a:stretch>
            <a:fillRect/>
          </a:stretch>
        </p:blipFill>
        <p:spPr>
          <a:xfrm>
            <a:off x="6383020" y="1152525"/>
            <a:ext cx="5588000" cy="45535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1346200"/>
            <a:ext cx="5723890" cy="4164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</Words>
  <Application>WPS 演示</Application>
  <PresentationFormat>宽屏</PresentationFormat>
  <Paragraphs>59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图腾</cp:lastModifiedBy>
  <cp:revision>3191</cp:revision>
  <dcterms:created xsi:type="dcterms:W3CDTF">2019-06-19T02:08:00Z</dcterms:created>
  <dcterms:modified xsi:type="dcterms:W3CDTF">2026-05-07T02:29:11Z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7F4C8F4836DE4687B109DB73DB9B4DA6_13</vt:lpwstr>
  </property>
</Properties>
</file>