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sz="3200">
                <a:solidFill>
                  <a:srgbClr val="FCE78C"/>
                </a:solidFill>
              </a:rPr>
              <a:t>风格切换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指数死叉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风格切换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5156"/>
          <a:stretch>
            <a:fillRect/>
          </a:stretch>
        </p:blipFill>
        <p:spPr>
          <a:xfrm>
            <a:off x="792480" y="1473835"/>
            <a:ext cx="5447665" cy="4210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361440"/>
            <a:ext cx="5327015" cy="4465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3040"/>
          <a:stretch>
            <a:fillRect/>
          </a:stretch>
        </p:blipFill>
        <p:spPr>
          <a:xfrm>
            <a:off x="1506220" y="964565"/>
            <a:ext cx="9571990" cy="5165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71210" y="4010660"/>
            <a:ext cx="220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牛熊线走平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短线上攻拐头往下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" y="1031875"/>
            <a:ext cx="2557145" cy="4881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26242"/>
          <a:stretch>
            <a:fillRect/>
          </a:stretch>
        </p:blipFill>
        <p:spPr>
          <a:xfrm>
            <a:off x="3509645" y="1854835"/>
            <a:ext cx="4604385" cy="3999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374775"/>
            <a:ext cx="3635375" cy="43992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北美算力、电力、智能电网、汽配、地产、化工</a:t>
            </a:r>
            <a:endParaRPr lang="zh-CN" sz="1400"/>
          </a:p>
          <a:p>
            <a:r>
              <a:rPr lang="zh-CN" altLang="en-US" sz="1400"/>
              <a:t>资金流出：半导体芯片、电子、有色、软件信息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2977"/>
          <a:stretch>
            <a:fillRect/>
          </a:stretch>
        </p:blipFill>
        <p:spPr>
          <a:xfrm>
            <a:off x="5755640" y="2629535"/>
            <a:ext cx="5619750" cy="2938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0" y="1008380"/>
            <a:ext cx="4391025" cy="4841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858520"/>
            <a:ext cx="5136515" cy="5274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8759"/>
          <a:stretch>
            <a:fillRect/>
          </a:stretch>
        </p:blipFill>
        <p:spPr>
          <a:xfrm>
            <a:off x="5636895" y="1074420"/>
            <a:ext cx="6204585" cy="4843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演示</Application>
  <PresentationFormat>宽屏</PresentationFormat>
  <Paragraphs>58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3196</cp:revision>
  <dcterms:created xsi:type="dcterms:W3CDTF">2019-06-19T02:08:00Z</dcterms:created>
  <dcterms:modified xsi:type="dcterms:W3CDTF">2026-05-12T02:20:37Z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