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2026 .5.15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0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</a:t>
            </a:r>
            <a:r>
              <a:rPr lang="zh-CN" altLang="en-US" sz="3200">
                <a:solidFill>
                  <a:srgbClr val="FCE78C"/>
                </a:solidFill>
              </a:rPr>
              <a:t>急跌后的短线反弹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1280"/>
            <a:ext cx="11946255" cy="6720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急跌至支撑位，诱发短线资金博弈反弹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16528"/>
          <a:stretch>
            <a:fillRect/>
          </a:stretch>
        </p:blipFill>
        <p:spPr>
          <a:xfrm>
            <a:off x="6527800" y="1361440"/>
            <a:ext cx="5144135" cy="3238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45" y="2197100"/>
            <a:ext cx="6229350" cy="35502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5" y="1049020"/>
            <a:ext cx="8930640" cy="50996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385820" y="3731260"/>
            <a:ext cx="2976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中线上攻拐头向上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65" y="1242060"/>
            <a:ext cx="2493010" cy="4615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0" y="1910080"/>
            <a:ext cx="5222240" cy="4051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6222"/>
          <a:stretch>
            <a:fillRect/>
          </a:stretch>
        </p:blipFill>
        <p:spPr>
          <a:xfrm>
            <a:off x="8420100" y="1242060"/>
            <a:ext cx="3086735" cy="47993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15075" y="1473835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化工、</a:t>
            </a:r>
            <a:r>
              <a:rPr lang="en-US" altLang="zh-CN" sz="1400"/>
              <a:t>AI</a:t>
            </a:r>
            <a:r>
              <a:rPr lang="zh-CN" altLang="en-US" sz="1400"/>
              <a:t>应用、信创、电子、高控盘</a:t>
            </a:r>
            <a:endParaRPr lang="zh-CN" altLang="en-US" sz="1400"/>
          </a:p>
          <a:p>
            <a:r>
              <a:rPr lang="zh-CN" altLang="en-US" sz="1400"/>
              <a:t>资金流出：半导体、电力设备、有色、电力、卫星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5305" y="1646555"/>
            <a:ext cx="5279390" cy="2837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695" y="3254375"/>
            <a:ext cx="5629275" cy="2466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95" y="880110"/>
            <a:ext cx="5519420" cy="52965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80" y="880110"/>
            <a:ext cx="5073650" cy="50514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679</Words>
  <Application>WPS 演示</Application>
  <PresentationFormat>宽屏</PresentationFormat>
  <Paragraphs>57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3201</cp:revision>
  <dcterms:created xsi:type="dcterms:W3CDTF">2019-06-19T02:08:00Z</dcterms:created>
  <dcterms:modified xsi:type="dcterms:W3CDTF">2026-05-15T02:22:05Z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C39AAD0121F64B90A619D96799ECD20C_13</vt:lpwstr>
  </property>
</Properties>
</file>